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handoutMasterIdLst>
    <p:handoutMasterId r:id="rId17"/>
  </p:handoutMasterIdLst>
  <p:sldIdLst>
    <p:sldId id="256" r:id="rId4"/>
    <p:sldId id="257" r:id="rId5"/>
    <p:sldId id="343" r:id="rId6"/>
    <p:sldId id="358" r:id="rId7"/>
    <p:sldId id="359" r:id="rId8"/>
    <p:sldId id="367" r:id="rId9"/>
    <p:sldId id="368" r:id="rId10"/>
    <p:sldId id="369" r:id="rId11"/>
    <p:sldId id="361" r:id="rId12"/>
    <p:sldId id="370" r:id="rId13"/>
    <p:sldId id="372" r:id="rId14"/>
    <p:sldId id="323" r:id="rId15"/>
    <p:sldId id="324" r:id="rId16"/>
  </p:sldIdLst>
  <p:sldSz cx="9144000" cy="5143500" type="screen16x9"/>
  <p:notesSz cx="10018395" cy="68878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  <a:srgbClr val="EB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8472" autoAdjust="0"/>
  </p:normalViewPr>
  <p:slideViewPr>
    <p:cSldViewPr>
      <p:cViewPr varScale="1">
        <p:scale>
          <a:sx n="148" d="100"/>
          <a:sy n="148" d="100"/>
        </p:scale>
        <p:origin x="27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2418" y="-84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244C-00CE-4877-9C89-D8F29F50C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70AF360F-260E-4996-A311-92D22466AFE8}">
      <dgm:prSet phldrT="[文本]" custT="1"/>
      <dgm:spPr>
        <a:solidFill>
          <a:srgbClr val="61B32D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</a:p>
      </dgm:t>
    </dgm:pt>
    <dgm:pt modelId="{7A67BADB-F658-4D70-980F-75B1C4AEE26A}" cxnId="{575ECA83-94B5-4847-BC44-B07179F25CB7}" type="parTrans">
      <dgm:prSet/>
      <dgm:spPr/>
      <dgm:t>
        <a:bodyPr/>
        <a:lstStyle/>
        <a:p>
          <a:endParaRPr lang="zh-CN" altLang="en-US" sz="1400"/>
        </a:p>
      </dgm:t>
    </dgm:pt>
    <dgm:pt modelId="{A7E76EFC-C627-44B6-9BBA-C7557742C20E}" cxnId="{575ECA83-94B5-4847-BC44-B07179F25CB7}" type="sibTrans">
      <dgm:prSet/>
      <dgm:spPr/>
      <dgm:t>
        <a:bodyPr/>
        <a:lstStyle/>
        <a:p>
          <a:endParaRPr lang="zh-CN" altLang="en-US" sz="1400"/>
        </a:p>
      </dgm:t>
    </dgm:pt>
    <dgm:pt modelId="{CA19B7EE-6D0A-4B1B-838F-E80637FD8E71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第一节  认识系统</a:t>
          </a:r>
        </a:p>
      </dgm:t>
    </dgm:pt>
    <dgm:pt modelId="{D9BDFE26-CDBD-4AEA-AE46-5CFF88CF9D26}" cxnId="{80C95EBC-C318-41E5-A2A8-1ED0C1B28E1B}" type="parTrans">
      <dgm:prSet custT="1"/>
      <dgm:spPr/>
      <dgm:t>
        <a:bodyPr/>
        <a:lstStyle/>
        <a:p>
          <a:endParaRPr lang="zh-CN" altLang="en-US" sz="1400"/>
        </a:p>
      </dgm:t>
    </dgm:pt>
    <dgm:pt modelId="{F34DFD36-2B50-49E4-A053-82E04DD57DE6}" cxnId="{80C95EBC-C318-41E5-A2A8-1ED0C1B28E1B}" type="sibTrans">
      <dgm:prSet/>
      <dgm:spPr/>
      <dgm:t>
        <a:bodyPr/>
        <a:lstStyle/>
        <a:p>
          <a:endParaRPr lang="zh-CN" altLang="en-US" sz="1400"/>
        </a:p>
      </dgm:t>
    </dgm:pt>
    <dgm:pt modelId="{D7CC91DA-822E-47AB-BC6C-0DCE96CF332C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第二节  系统分析</a:t>
          </a:r>
        </a:p>
      </dgm:t>
    </dgm:pt>
    <dgm:pt modelId="{554548DD-E541-421D-B4CE-0A65C71B62F7}" cxnId="{412BC042-26C0-4F87-87A3-060CCE6DCBB1}" type="parTrans">
      <dgm:prSet custT="1"/>
      <dgm:spPr/>
      <dgm:t>
        <a:bodyPr/>
        <a:lstStyle/>
        <a:p>
          <a:endParaRPr lang="zh-CN" altLang="en-US" sz="1400"/>
        </a:p>
      </dgm:t>
    </dgm:pt>
    <dgm:pt modelId="{9BF505EF-F028-4D56-A684-EBDB3D3537CE}" cxnId="{412BC042-26C0-4F87-87A3-060CCE6DCBB1}" type="sibTrans">
      <dgm:prSet/>
      <dgm:spPr/>
      <dgm:t>
        <a:bodyPr/>
        <a:lstStyle/>
        <a:p>
          <a:endParaRPr lang="zh-CN" altLang="en-US" sz="1400"/>
        </a:p>
      </dgm:t>
    </dgm:pt>
    <dgm:pt modelId="{B500983B-CBC1-4F78-B022-7FD1D5138A4A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第三节  </a:t>
          </a:r>
          <a:r>
            <a:rPr lang="zh-CN" altLang="en-US" sz="1400">
              <a:solidFill>
                <a:schemeClr val="tx1"/>
              </a:solidFill>
            </a:rPr>
            <a:t>系统</a:t>
          </a:r>
          <a:r>
            <a:rPr lang="zh-CN" altLang="en-US" sz="1400" smtClean="0">
              <a:solidFill>
                <a:schemeClr val="tx1"/>
              </a:solidFill>
            </a:rPr>
            <a:t>的优化</a:t>
          </a:r>
          <a:endParaRPr lang="zh-CN" altLang="en-US" sz="1400" dirty="0">
            <a:solidFill>
              <a:schemeClr val="tx1"/>
            </a:solidFill>
          </a:endParaRPr>
        </a:p>
      </dgm:t>
    </dgm:pt>
    <dgm:pt modelId="{41D24995-1D4D-44B4-A539-FE228E34EAE7}" cxnId="{A0304221-599F-4D0A-A3F8-6B28D194D820}" type="parTrans">
      <dgm:prSet custT="1"/>
      <dgm:spPr/>
      <dgm:t>
        <a:bodyPr/>
        <a:lstStyle/>
        <a:p>
          <a:endParaRPr lang="zh-CN" altLang="en-US" sz="1400"/>
        </a:p>
      </dgm:t>
    </dgm:pt>
    <dgm:pt modelId="{91AAFD53-D82A-42E6-A004-9109275BE0AB}" cxnId="{A0304221-599F-4D0A-A3F8-6B28D194D820}" type="sibTrans">
      <dgm:prSet/>
      <dgm:spPr/>
      <dgm:t>
        <a:bodyPr/>
        <a:lstStyle/>
        <a:p>
          <a:endParaRPr lang="zh-CN" altLang="en-US" sz="1400"/>
        </a:p>
      </dgm:t>
    </dgm:pt>
    <dgm:pt modelId="{89BB4574-000E-4300-8959-F51020237526}">
      <dgm:prSet phldrT="[文本]" custT="1"/>
      <dgm:spPr/>
      <dgm:t>
        <a:bodyPr/>
        <a:lstStyle/>
        <a:p>
          <a:r>
            <a:rPr lang="zh-CN" altLang="en-US" sz="1400" dirty="0">
              <a:solidFill>
                <a:srgbClr val="FF0000"/>
              </a:solidFill>
            </a:rPr>
            <a:t>第四节  系统的设计</a:t>
          </a:r>
        </a:p>
      </dgm:t>
    </dgm:pt>
    <dgm:pt modelId="{82982C8C-B12B-4AF9-BDC7-AFF35A7B3A1F}" cxnId="{563605A3-C931-4CEE-A660-47866C7F58FC}" type="parTrans">
      <dgm:prSet custT="1"/>
      <dgm:spPr/>
      <dgm:t>
        <a:bodyPr/>
        <a:lstStyle/>
        <a:p>
          <a:endParaRPr lang="zh-CN" altLang="en-US" sz="1400"/>
        </a:p>
      </dgm:t>
    </dgm:pt>
    <dgm:pt modelId="{F99D12EC-BEB3-435B-808D-AA5F336B4022}" cxnId="{563605A3-C931-4CEE-A660-47866C7F58FC}" type="sibTrans">
      <dgm:prSet/>
      <dgm:spPr/>
      <dgm:t>
        <a:bodyPr/>
        <a:lstStyle/>
        <a:p>
          <a:endParaRPr lang="zh-CN" altLang="en-US" sz="1400"/>
        </a:p>
      </dgm:t>
    </dgm:pt>
    <dgm:pt modelId="{EB7066BC-FB45-43B4-B0C1-83F6E09F3F71}">
      <dgm:prSet phldrT="[文本]" custT="1"/>
      <dgm:spPr/>
      <dgm:t>
        <a:bodyPr/>
        <a:lstStyle/>
        <a:p>
          <a:r>
            <a:rPr lang="zh-CN" altLang="en-US" sz="1400" dirty="0"/>
            <a:t>综合学习活动</a:t>
          </a:r>
        </a:p>
      </dgm:t>
    </dgm:pt>
    <dgm:pt modelId="{CE001CA4-80A7-4F2C-98F2-6055E93322EC}" cxnId="{8BB49AF5-EF37-4413-8284-C0DF01D1ED3B}" type="parTrans">
      <dgm:prSet custT="1"/>
      <dgm:spPr/>
      <dgm:t>
        <a:bodyPr/>
        <a:lstStyle/>
        <a:p>
          <a:endParaRPr lang="zh-CN" altLang="en-US" sz="1400"/>
        </a:p>
      </dgm:t>
    </dgm:pt>
    <dgm:pt modelId="{36C68D39-D558-4497-8430-3537943B7D08}" cxnId="{8BB49AF5-EF37-4413-8284-C0DF01D1ED3B}" type="sibTrans">
      <dgm:prSet/>
      <dgm:spPr/>
      <dgm:t>
        <a:bodyPr/>
        <a:lstStyle/>
        <a:p>
          <a:endParaRPr lang="zh-CN" altLang="en-US" sz="1400"/>
        </a:p>
      </dgm:t>
    </dgm:pt>
    <dgm:pt modelId="{03EA6724-B7A5-47B4-AF55-C03259DE9F5C}" type="pres">
      <dgm:prSet presAssocID="{76AF244C-00CE-4877-9C89-D8F29F50C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F8B8AE-F2E6-40C8-8D26-43B048054E95}" type="pres">
      <dgm:prSet presAssocID="{70AF360F-260E-4996-A311-92D22466AFE8}" presName="root1" presStyleCnt="0"/>
      <dgm:spPr/>
    </dgm:pt>
    <dgm:pt modelId="{1232D2EF-2DBA-4148-9878-530C01D7DB31}" type="pres">
      <dgm:prSet presAssocID="{70AF360F-260E-4996-A311-92D22466AFE8}" presName="LevelOneTextNode" presStyleLbl="node0" presStyleIdx="0" presStyleCnt="1" custScaleX="1292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B288A-54B0-4E9B-BD56-1C5EE5D05CF4}" type="pres">
      <dgm:prSet presAssocID="{70AF360F-260E-4996-A311-92D22466AFE8}" presName="level2hierChild" presStyleCnt="0"/>
      <dgm:spPr/>
    </dgm:pt>
    <dgm:pt modelId="{F781E19A-DA9A-4203-89F0-7CF4C75D840D}" type="pres">
      <dgm:prSet presAssocID="{D9BDFE26-CDBD-4AEA-AE46-5CFF88CF9D2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DAC3F1E5-9699-402A-A036-2C367BECD42E}" type="pres">
      <dgm:prSet presAssocID="{D9BDFE26-CDBD-4AEA-AE46-5CFF88CF9D2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4C7410A-DDA0-4EFE-ADF2-B318EFB7C16F}" type="pres">
      <dgm:prSet presAssocID="{CA19B7EE-6D0A-4B1B-838F-E80637FD8E71}" presName="root2" presStyleCnt="0"/>
      <dgm:spPr/>
    </dgm:pt>
    <dgm:pt modelId="{E782832A-D173-46C9-9904-6341B9DB2CC1}" type="pres">
      <dgm:prSet presAssocID="{CA19B7EE-6D0A-4B1B-838F-E80637FD8E71}" presName="LevelTwoTextNode" presStyleLbl="node2" presStyleIdx="0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AF67E-5BA4-4E0E-A385-96D6AD5BCFD8}" type="pres">
      <dgm:prSet presAssocID="{CA19B7EE-6D0A-4B1B-838F-E80637FD8E71}" presName="level3hierChild" presStyleCnt="0"/>
      <dgm:spPr/>
    </dgm:pt>
    <dgm:pt modelId="{34D8D377-3DE4-49EA-93F2-924E0EE4E25D}" type="pres">
      <dgm:prSet presAssocID="{554548DD-E541-421D-B4CE-0A65C71B62F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A20D42CE-896B-4C8F-B305-D24CC7552C8F}" type="pres">
      <dgm:prSet presAssocID="{554548DD-E541-421D-B4CE-0A65C71B62F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377DC56-6C05-4D6B-9E93-4EAE97C0C4C2}" type="pres">
      <dgm:prSet presAssocID="{D7CC91DA-822E-47AB-BC6C-0DCE96CF332C}" presName="root2" presStyleCnt="0"/>
      <dgm:spPr/>
    </dgm:pt>
    <dgm:pt modelId="{915DE2FC-EDE7-4EF5-9CE5-A830A2BEFC0E}" type="pres">
      <dgm:prSet presAssocID="{D7CC91DA-822E-47AB-BC6C-0DCE96CF332C}" presName="LevelTwoTextNode" presStyleLbl="node2" presStyleIdx="1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7151C7-BB07-4AAD-80E7-1330EA1D0537}" type="pres">
      <dgm:prSet presAssocID="{D7CC91DA-822E-47AB-BC6C-0DCE96CF332C}" presName="level3hierChild" presStyleCnt="0"/>
      <dgm:spPr/>
    </dgm:pt>
    <dgm:pt modelId="{79CB71F2-6C80-46AD-8E4E-B4602C9650CF}" type="pres">
      <dgm:prSet presAssocID="{41D24995-1D4D-44B4-A539-FE228E34EAE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3EE0CE1F-3114-4DE2-9A6E-DA85FA6EE486}" type="pres">
      <dgm:prSet presAssocID="{41D24995-1D4D-44B4-A539-FE228E34EAE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7BEC320B-E957-4B46-A866-93F14BF40419}" type="pres">
      <dgm:prSet presAssocID="{B500983B-CBC1-4F78-B022-7FD1D5138A4A}" presName="root2" presStyleCnt="0"/>
      <dgm:spPr/>
    </dgm:pt>
    <dgm:pt modelId="{3D08C9DC-8E07-439B-8713-D0A54A6ED9D3}" type="pres">
      <dgm:prSet presAssocID="{B500983B-CBC1-4F78-B022-7FD1D5138A4A}" presName="LevelTwoTextNode" presStyleLbl="node2" presStyleIdx="2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6DC1A-F8FC-456C-ACA2-AA68B8B07DF3}" type="pres">
      <dgm:prSet presAssocID="{B500983B-CBC1-4F78-B022-7FD1D5138A4A}" presName="level3hierChild" presStyleCnt="0"/>
      <dgm:spPr/>
    </dgm:pt>
    <dgm:pt modelId="{A30EA572-D6E3-48CF-B880-46D109B8C242}" type="pres">
      <dgm:prSet presAssocID="{82982C8C-B12B-4AF9-BDC7-AFF35A7B3A1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AD4A1C-894B-4265-8C9F-AD1884E5EE86}" type="pres">
      <dgm:prSet presAssocID="{82982C8C-B12B-4AF9-BDC7-AFF35A7B3A1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F18613B-3EC0-4364-B957-0B1B2ACEC481}" type="pres">
      <dgm:prSet presAssocID="{89BB4574-000E-4300-8959-F51020237526}" presName="root2" presStyleCnt="0"/>
      <dgm:spPr/>
    </dgm:pt>
    <dgm:pt modelId="{D939C3B6-E4B1-4CDF-92ED-8BE31A3495FE}" type="pres">
      <dgm:prSet presAssocID="{89BB4574-000E-4300-8959-F51020237526}" presName="LevelTwoTextNode" presStyleLbl="node2" presStyleIdx="3" presStyleCnt="5" custScaleX="167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E0872-9505-4E12-96EA-8C8B6EE61AE7}" type="pres">
      <dgm:prSet presAssocID="{89BB4574-000E-4300-8959-F51020237526}" presName="level3hierChild" presStyleCnt="0"/>
      <dgm:spPr/>
    </dgm:pt>
    <dgm:pt modelId="{366E3801-2B6F-4805-9878-B973884D9A74}" type="pres">
      <dgm:prSet presAssocID="{CE001CA4-80A7-4F2C-98F2-6055E93322E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556C417-5D9C-4889-B35E-6A07EA42CCFA}" type="pres">
      <dgm:prSet presAssocID="{CE001CA4-80A7-4F2C-98F2-6055E93322E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768A929A-2755-4A1C-B047-033BE837265D}" type="pres">
      <dgm:prSet presAssocID="{EB7066BC-FB45-43B4-B0C1-83F6E09F3F71}" presName="root2" presStyleCnt="0"/>
      <dgm:spPr/>
    </dgm:pt>
    <dgm:pt modelId="{B780C068-746F-4B2B-BD5E-72DC73816534}" type="pres">
      <dgm:prSet presAssocID="{EB7066BC-FB45-43B4-B0C1-83F6E09F3F71}" presName="LevelTwoTextNode" presStyleLbl="node2" presStyleIdx="4" presStyleCnt="5" custScaleX="1696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24ACB1-B07C-46E8-BB1A-50836E1D54C8}" type="pres">
      <dgm:prSet presAssocID="{EB7066BC-FB45-43B4-B0C1-83F6E09F3F71}" presName="level3hierChild" presStyleCnt="0"/>
      <dgm:spPr/>
    </dgm:pt>
  </dgm:ptLst>
  <dgm:cxnLst>
    <dgm:cxn modelId="{327C2FAF-7968-4EF2-8792-0E238485A108}" type="presOf" srcId="{76AF244C-00CE-4877-9C89-D8F29F50CA0C}" destId="{03EA6724-B7A5-47B4-AF55-C03259DE9F5C}" srcOrd="0" destOrd="0" presId="urn:microsoft.com/office/officeart/2005/8/layout/hierarchy2"/>
    <dgm:cxn modelId="{F8239C6D-0EAC-40E1-9E2D-718F11D73CE5}" type="presOf" srcId="{D7CC91DA-822E-47AB-BC6C-0DCE96CF332C}" destId="{915DE2FC-EDE7-4EF5-9CE5-A830A2BEFC0E}" srcOrd="0" destOrd="0" presId="urn:microsoft.com/office/officeart/2005/8/layout/hierarchy2"/>
    <dgm:cxn modelId="{412BC042-26C0-4F87-87A3-060CCE6DCBB1}" srcId="{70AF360F-260E-4996-A311-92D22466AFE8}" destId="{D7CC91DA-822E-47AB-BC6C-0DCE96CF332C}" srcOrd="1" destOrd="0" parTransId="{554548DD-E541-421D-B4CE-0A65C71B62F7}" sibTransId="{9BF505EF-F028-4D56-A684-EBDB3D3537CE}"/>
    <dgm:cxn modelId="{A0F7BDB3-2ED7-4FE4-AD72-6C83C25D5ACB}" type="presOf" srcId="{554548DD-E541-421D-B4CE-0A65C71B62F7}" destId="{34D8D377-3DE4-49EA-93F2-924E0EE4E25D}" srcOrd="0" destOrd="0" presId="urn:microsoft.com/office/officeart/2005/8/layout/hierarchy2"/>
    <dgm:cxn modelId="{9E2CA208-B86B-4CA7-AA26-91C24B30B98F}" type="presOf" srcId="{CA19B7EE-6D0A-4B1B-838F-E80637FD8E71}" destId="{E782832A-D173-46C9-9904-6341B9DB2CC1}" srcOrd="0" destOrd="0" presId="urn:microsoft.com/office/officeart/2005/8/layout/hierarchy2"/>
    <dgm:cxn modelId="{A0304221-599F-4D0A-A3F8-6B28D194D820}" srcId="{70AF360F-260E-4996-A311-92D22466AFE8}" destId="{B500983B-CBC1-4F78-B022-7FD1D5138A4A}" srcOrd="2" destOrd="0" parTransId="{41D24995-1D4D-44B4-A539-FE228E34EAE7}" sibTransId="{91AAFD53-D82A-42E6-A004-9109275BE0AB}"/>
    <dgm:cxn modelId="{6501F130-4A6E-4EAE-A5D4-0200B10A4727}" type="presOf" srcId="{B500983B-CBC1-4F78-B022-7FD1D5138A4A}" destId="{3D08C9DC-8E07-439B-8713-D0A54A6ED9D3}" srcOrd="0" destOrd="0" presId="urn:microsoft.com/office/officeart/2005/8/layout/hierarchy2"/>
    <dgm:cxn modelId="{575ECA83-94B5-4847-BC44-B07179F25CB7}" srcId="{76AF244C-00CE-4877-9C89-D8F29F50CA0C}" destId="{70AF360F-260E-4996-A311-92D22466AFE8}" srcOrd="0" destOrd="0" parTransId="{7A67BADB-F658-4D70-980F-75B1C4AEE26A}" sibTransId="{A7E76EFC-C627-44B6-9BBA-C7557742C20E}"/>
    <dgm:cxn modelId="{F2AEFD94-44BA-49F4-A9A8-921B6A01ED59}" type="presOf" srcId="{41D24995-1D4D-44B4-A539-FE228E34EAE7}" destId="{3EE0CE1F-3114-4DE2-9A6E-DA85FA6EE486}" srcOrd="1" destOrd="0" presId="urn:microsoft.com/office/officeart/2005/8/layout/hierarchy2"/>
    <dgm:cxn modelId="{7F7B39CD-82CF-4C11-BC98-B4BBF9D9E037}" type="presOf" srcId="{D9BDFE26-CDBD-4AEA-AE46-5CFF88CF9D26}" destId="{F781E19A-DA9A-4203-89F0-7CF4C75D840D}" srcOrd="0" destOrd="0" presId="urn:microsoft.com/office/officeart/2005/8/layout/hierarchy2"/>
    <dgm:cxn modelId="{06B3A545-087A-481D-9928-05BF46927147}" type="presOf" srcId="{89BB4574-000E-4300-8959-F51020237526}" destId="{D939C3B6-E4B1-4CDF-92ED-8BE31A3495FE}" srcOrd="0" destOrd="0" presId="urn:microsoft.com/office/officeart/2005/8/layout/hierarchy2"/>
    <dgm:cxn modelId="{694CEC75-8C27-4223-A212-0861647602C5}" type="presOf" srcId="{70AF360F-260E-4996-A311-92D22466AFE8}" destId="{1232D2EF-2DBA-4148-9878-530C01D7DB31}" srcOrd="0" destOrd="0" presId="urn:microsoft.com/office/officeart/2005/8/layout/hierarchy2"/>
    <dgm:cxn modelId="{E93746B3-B378-44B6-B6C1-A8BAEE22EB7D}" type="presOf" srcId="{82982C8C-B12B-4AF9-BDC7-AFF35A7B3A1F}" destId="{A30EA572-D6E3-48CF-B880-46D109B8C242}" srcOrd="0" destOrd="0" presId="urn:microsoft.com/office/officeart/2005/8/layout/hierarchy2"/>
    <dgm:cxn modelId="{946C207D-43AE-43DC-B351-9B0626BFC33E}" type="presOf" srcId="{CE001CA4-80A7-4F2C-98F2-6055E93322EC}" destId="{5556C417-5D9C-4889-B35E-6A07EA42CCFA}" srcOrd="1" destOrd="0" presId="urn:microsoft.com/office/officeart/2005/8/layout/hierarchy2"/>
    <dgm:cxn modelId="{80C95EBC-C318-41E5-A2A8-1ED0C1B28E1B}" srcId="{70AF360F-260E-4996-A311-92D22466AFE8}" destId="{CA19B7EE-6D0A-4B1B-838F-E80637FD8E71}" srcOrd="0" destOrd="0" parTransId="{D9BDFE26-CDBD-4AEA-AE46-5CFF88CF9D26}" sibTransId="{F34DFD36-2B50-49E4-A053-82E04DD57DE6}"/>
    <dgm:cxn modelId="{60DE4D0F-1C78-40E2-80E0-B87A0F1AA30D}" type="presOf" srcId="{82982C8C-B12B-4AF9-BDC7-AFF35A7B3A1F}" destId="{13AD4A1C-894B-4265-8C9F-AD1884E5EE86}" srcOrd="1" destOrd="0" presId="urn:microsoft.com/office/officeart/2005/8/layout/hierarchy2"/>
    <dgm:cxn modelId="{87A49C47-DB0B-492A-B6D5-0556F6BCF302}" type="presOf" srcId="{554548DD-E541-421D-B4CE-0A65C71B62F7}" destId="{A20D42CE-896B-4C8F-B305-D24CC7552C8F}" srcOrd="1" destOrd="0" presId="urn:microsoft.com/office/officeart/2005/8/layout/hierarchy2"/>
    <dgm:cxn modelId="{456E8057-FBFB-4755-B4D4-CDB4D90C1927}" type="presOf" srcId="{EB7066BC-FB45-43B4-B0C1-83F6E09F3F71}" destId="{B780C068-746F-4B2B-BD5E-72DC73816534}" srcOrd="0" destOrd="0" presId="urn:microsoft.com/office/officeart/2005/8/layout/hierarchy2"/>
    <dgm:cxn modelId="{28B880C7-F8B8-4509-B18A-69A371A4B08E}" type="presOf" srcId="{D9BDFE26-CDBD-4AEA-AE46-5CFF88CF9D26}" destId="{DAC3F1E5-9699-402A-A036-2C367BECD42E}" srcOrd="1" destOrd="0" presId="urn:microsoft.com/office/officeart/2005/8/layout/hierarchy2"/>
    <dgm:cxn modelId="{563605A3-C931-4CEE-A660-47866C7F58FC}" srcId="{70AF360F-260E-4996-A311-92D22466AFE8}" destId="{89BB4574-000E-4300-8959-F51020237526}" srcOrd="3" destOrd="0" parTransId="{82982C8C-B12B-4AF9-BDC7-AFF35A7B3A1F}" sibTransId="{F99D12EC-BEB3-435B-808D-AA5F336B4022}"/>
    <dgm:cxn modelId="{CD010489-FA74-4220-B7C9-875B150AEFEF}" type="presOf" srcId="{CE001CA4-80A7-4F2C-98F2-6055E93322EC}" destId="{366E3801-2B6F-4805-9878-B973884D9A74}" srcOrd="0" destOrd="0" presId="urn:microsoft.com/office/officeart/2005/8/layout/hierarchy2"/>
    <dgm:cxn modelId="{8BB49AF5-EF37-4413-8284-C0DF01D1ED3B}" srcId="{70AF360F-260E-4996-A311-92D22466AFE8}" destId="{EB7066BC-FB45-43B4-B0C1-83F6E09F3F71}" srcOrd="4" destOrd="0" parTransId="{CE001CA4-80A7-4F2C-98F2-6055E93322EC}" sibTransId="{36C68D39-D558-4497-8430-3537943B7D08}"/>
    <dgm:cxn modelId="{F47B19E7-7D9A-4F6F-8277-EDCC50B3D5FC}" type="presOf" srcId="{41D24995-1D4D-44B4-A539-FE228E34EAE7}" destId="{79CB71F2-6C80-46AD-8E4E-B4602C9650CF}" srcOrd="0" destOrd="0" presId="urn:microsoft.com/office/officeart/2005/8/layout/hierarchy2"/>
    <dgm:cxn modelId="{876BEE6E-0E1A-49FB-88C6-8ED22E1F7F59}" type="presParOf" srcId="{03EA6724-B7A5-47B4-AF55-C03259DE9F5C}" destId="{57F8B8AE-F2E6-40C8-8D26-43B048054E95}" srcOrd="0" destOrd="0" presId="urn:microsoft.com/office/officeart/2005/8/layout/hierarchy2"/>
    <dgm:cxn modelId="{6A5C0526-C862-4231-901F-30109F2D54D9}" type="presParOf" srcId="{57F8B8AE-F2E6-40C8-8D26-43B048054E95}" destId="{1232D2EF-2DBA-4148-9878-530C01D7DB31}" srcOrd="0" destOrd="0" presId="urn:microsoft.com/office/officeart/2005/8/layout/hierarchy2"/>
    <dgm:cxn modelId="{1359CD9F-1D3D-422C-9730-D17C14F4642B}" type="presParOf" srcId="{57F8B8AE-F2E6-40C8-8D26-43B048054E95}" destId="{CCAB288A-54B0-4E9B-BD56-1C5EE5D05CF4}" srcOrd="1" destOrd="0" presId="urn:microsoft.com/office/officeart/2005/8/layout/hierarchy2"/>
    <dgm:cxn modelId="{3FC4B305-8CDE-4A5C-A4D9-05279413ED8C}" type="presParOf" srcId="{CCAB288A-54B0-4E9B-BD56-1C5EE5D05CF4}" destId="{F781E19A-DA9A-4203-89F0-7CF4C75D840D}" srcOrd="0" destOrd="0" presId="urn:microsoft.com/office/officeart/2005/8/layout/hierarchy2"/>
    <dgm:cxn modelId="{2A84EA8E-D2CF-4533-B7DB-0150E2CA60B8}" type="presParOf" srcId="{F781E19A-DA9A-4203-89F0-7CF4C75D840D}" destId="{DAC3F1E5-9699-402A-A036-2C367BECD42E}" srcOrd="0" destOrd="0" presId="urn:microsoft.com/office/officeart/2005/8/layout/hierarchy2"/>
    <dgm:cxn modelId="{BAB62726-83B4-47B4-893A-E7D28133BD0E}" type="presParOf" srcId="{CCAB288A-54B0-4E9B-BD56-1C5EE5D05CF4}" destId="{04C7410A-DDA0-4EFE-ADF2-B318EFB7C16F}" srcOrd="1" destOrd="0" presId="urn:microsoft.com/office/officeart/2005/8/layout/hierarchy2"/>
    <dgm:cxn modelId="{16A7DF17-40FE-43AD-970F-C4296BB9CBA9}" type="presParOf" srcId="{04C7410A-DDA0-4EFE-ADF2-B318EFB7C16F}" destId="{E782832A-D173-46C9-9904-6341B9DB2CC1}" srcOrd="0" destOrd="0" presId="urn:microsoft.com/office/officeart/2005/8/layout/hierarchy2"/>
    <dgm:cxn modelId="{F887EA92-661D-4903-84CC-A8A7375870FB}" type="presParOf" srcId="{04C7410A-DDA0-4EFE-ADF2-B318EFB7C16F}" destId="{770AF67E-5BA4-4E0E-A385-96D6AD5BCFD8}" srcOrd="1" destOrd="0" presId="urn:microsoft.com/office/officeart/2005/8/layout/hierarchy2"/>
    <dgm:cxn modelId="{BECB249A-5D04-464B-BAE0-61AF0AD1F0B2}" type="presParOf" srcId="{CCAB288A-54B0-4E9B-BD56-1C5EE5D05CF4}" destId="{34D8D377-3DE4-49EA-93F2-924E0EE4E25D}" srcOrd="2" destOrd="0" presId="urn:microsoft.com/office/officeart/2005/8/layout/hierarchy2"/>
    <dgm:cxn modelId="{9CCF4A75-0022-4772-9821-58CEE403E8B8}" type="presParOf" srcId="{34D8D377-3DE4-49EA-93F2-924E0EE4E25D}" destId="{A20D42CE-896B-4C8F-B305-D24CC7552C8F}" srcOrd="0" destOrd="0" presId="urn:microsoft.com/office/officeart/2005/8/layout/hierarchy2"/>
    <dgm:cxn modelId="{C93DE4C6-52FB-4E3F-9F2E-AB5D1C4D6CE4}" type="presParOf" srcId="{CCAB288A-54B0-4E9B-BD56-1C5EE5D05CF4}" destId="{9377DC56-6C05-4D6B-9E93-4EAE97C0C4C2}" srcOrd="3" destOrd="0" presId="urn:microsoft.com/office/officeart/2005/8/layout/hierarchy2"/>
    <dgm:cxn modelId="{4F6D7FD5-36DE-4A8E-8B78-E3A7004355EA}" type="presParOf" srcId="{9377DC56-6C05-4D6B-9E93-4EAE97C0C4C2}" destId="{915DE2FC-EDE7-4EF5-9CE5-A830A2BEFC0E}" srcOrd="0" destOrd="0" presId="urn:microsoft.com/office/officeart/2005/8/layout/hierarchy2"/>
    <dgm:cxn modelId="{B4416948-A554-40F4-BEA3-0EBE857F6E9D}" type="presParOf" srcId="{9377DC56-6C05-4D6B-9E93-4EAE97C0C4C2}" destId="{AD7151C7-BB07-4AAD-80E7-1330EA1D0537}" srcOrd="1" destOrd="0" presId="urn:microsoft.com/office/officeart/2005/8/layout/hierarchy2"/>
    <dgm:cxn modelId="{54963443-BD7D-413B-8D27-3E0D3A07F262}" type="presParOf" srcId="{CCAB288A-54B0-4E9B-BD56-1C5EE5D05CF4}" destId="{79CB71F2-6C80-46AD-8E4E-B4602C9650CF}" srcOrd="4" destOrd="0" presId="urn:microsoft.com/office/officeart/2005/8/layout/hierarchy2"/>
    <dgm:cxn modelId="{18448B60-603C-4D34-B541-CB080973B5C5}" type="presParOf" srcId="{79CB71F2-6C80-46AD-8E4E-B4602C9650CF}" destId="{3EE0CE1F-3114-4DE2-9A6E-DA85FA6EE486}" srcOrd="0" destOrd="0" presId="urn:microsoft.com/office/officeart/2005/8/layout/hierarchy2"/>
    <dgm:cxn modelId="{6E2639EB-E061-4CCE-B56D-0016B7E927E8}" type="presParOf" srcId="{CCAB288A-54B0-4E9B-BD56-1C5EE5D05CF4}" destId="{7BEC320B-E957-4B46-A866-93F14BF40419}" srcOrd="5" destOrd="0" presId="urn:microsoft.com/office/officeart/2005/8/layout/hierarchy2"/>
    <dgm:cxn modelId="{E66D0393-36FF-4ABD-BAEA-D101F1798628}" type="presParOf" srcId="{7BEC320B-E957-4B46-A866-93F14BF40419}" destId="{3D08C9DC-8E07-439B-8713-D0A54A6ED9D3}" srcOrd="0" destOrd="0" presId="urn:microsoft.com/office/officeart/2005/8/layout/hierarchy2"/>
    <dgm:cxn modelId="{11FBD400-9825-4CFE-AD4F-9E3D3DC5D67D}" type="presParOf" srcId="{7BEC320B-E957-4B46-A866-93F14BF40419}" destId="{87A6DC1A-F8FC-456C-ACA2-AA68B8B07DF3}" srcOrd="1" destOrd="0" presId="urn:microsoft.com/office/officeart/2005/8/layout/hierarchy2"/>
    <dgm:cxn modelId="{26C3B0AE-5188-458E-B948-7AF5E894D692}" type="presParOf" srcId="{CCAB288A-54B0-4E9B-BD56-1C5EE5D05CF4}" destId="{A30EA572-D6E3-48CF-B880-46D109B8C242}" srcOrd="6" destOrd="0" presId="urn:microsoft.com/office/officeart/2005/8/layout/hierarchy2"/>
    <dgm:cxn modelId="{5BA25790-7E21-4A91-91CA-C22A42DB06E8}" type="presParOf" srcId="{A30EA572-D6E3-48CF-B880-46D109B8C242}" destId="{13AD4A1C-894B-4265-8C9F-AD1884E5EE86}" srcOrd="0" destOrd="0" presId="urn:microsoft.com/office/officeart/2005/8/layout/hierarchy2"/>
    <dgm:cxn modelId="{41F7F3DB-7B85-4318-92BB-DC6C118C1606}" type="presParOf" srcId="{CCAB288A-54B0-4E9B-BD56-1C5EE5D05CF4}" destId="{1F18613B-3EC0-4364-B957-0B1B2ACEC481}" srcOrd="7" destOrd="0" presId="urn:microsoft.com/office/officeart/2005/8/layout/hierarchy2"/>
    <dgm:cxn modelId="{74D6095C-7B25-494D-B2F7-3AF64F51B27F}" type="presParOf" srcId="{1F18613B-3EC0-4364-B957-0B1B2ACEC481}" destId="{D939C3B6-E4B1-4CDF-92ED-8BE31A3495FE}" srcOrd="0" destOrd="0" presId="urn:microsoft.com/office/officeart/2005/8/layout/hierarchy2"/>
    <dgm:cxn modelId="{CA5F61AE-BC60-4657-8A5D-9139CF3E663F}" type="presParOf" srcId="{1F18613B-3EC0-4364-B957-0B1B2ACEC481}" destId="{ABDE0872-9505-4E12-96EA-8C8B6EE61AE7}" srcOrd="1" destOrd="0" presId="urn:microsoft.com/office/officeart/2005/8/layout/hierarchy2"/>
    <dgm:cxn modelId="{002A77BD-2860-4CD7-A357-EC9358F1C511}" type="presParOf" srcId="{CCAB288A-54B0-4E9B-BD56-1C5EE5D05CF4}" destId="{366E3801-2B6F-4805-9878-B973884D9A74}" srcOrd="8" destOrd="0" presId="urn:microsoft.com/office/officeart/2005/8/layout/hierarchy2"/>
    <dgm:cxn modelId="{1E62E514-8BCD-495A-9F1E-9AB4E8763EBD}" type="presParOf" srcId="{366E3801-2B6F-4805-9878-B973884D9A74}" destId="{5556C417-5D9C-4889-B35E-6A07EA42CCFA}" srcOrd="0" destOrd="0" presId="urn:microsoft.com/office/officeart/2005/8/layout/hierarchy2"/>
    <dgm:cxn modelId="{964067A8-5DB9-445E-BA13-E412A1B22C5C}" type="presParOf" srcId="{CCAB288A-54B0-4E9B-BD56-1C5EE5D05CF4}" destId="{768A929A-2755-4A1C-B047-033BE837265D}" srcOrd="9" destOrd="0" presId="urn:microsoft.com/office/officeart/2005/8/layout/hierarchy2"/>
    <dgm:cxn modelId="{F751CF32-526C-4557-BF72-720200E686B4}" type="presParOf" srcId="{768A929A-2755-4A1C-B047-033BE837265D}" destId="{B780C068-746F-4B2B-BD5E-72DC73816534}" srcOrd="0" destOrd="0" presId="urn:microsoft.com/office/officeart/2005/8/layout/hierarchy2"/>
    <dgm:cxn modelId="{77B32D22-11F3-4984-9C7F-4F99CAE64DF4}" type="presParOf" srcId="{768A929A-2755-4A1C-B047-033BE837265D}" destId="{9824ACB1-B07C-46E8-BB1A-50836E1D54C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D57DA-656E-46A7-8EBE-BD6CF03B862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5A58C1F8-F56D-4B5B-A645-4DF566675ADB}">
      <dgm:prSet phldrT="[文本]" custT="1"/>
      <dgm:spPr/>
      <dgm:t>
        <a:bodyPr/>
        <a:lstStyle/>
        <a:p>
          <a:r>
            <a:rPr lang="zh-CN" altLang="en-US" sz="800" smtClean="0"/>
            <a:t>水火箭总系统</a:t>
          </a:r>
          <a:endParaRPr lang="zh-CN" altLang="en-US" sz="800"/>
        </a:p>
      </dgm:t>
    </dgm:pt>
    <dgm:pt modelId="{648336B4-AA53-4CF1-B9D4-65B635D0C54F}" cxnId="{595E99D3-6D1A-459D-9DAC-D97D19748958}" type="parTrans">
      <dgm:prSet/>
      <dgm:spPr/>
      <dgm:t>
        <a:bodyPr/>
        <a:lstStyle/>
        <a:p>
          <a:endParaRPr lang="zh-CN" altLang="en-US" sz="2800"/>
        </a:p>
      </dgm:t>
    </dgm:pt>
    <dgm:pt modelId="{F31A158C-3C73-4E16-A70B-08890D320F28}" cxnId="{595E99D3-6D1A-459D-9DAC-D97D19748958}" type="sibTrans">
      <dgm:prSet/>
      <dgm:spPr/>
      <dgm:t>
        <a:bodyPr/>
        <a:lstStyle/>
        <a:p>
          <a:endParaRPr lang="zh-CN" altLang="en-US" sz="2800"/>
        </a:p>
      </dgm:t>
    </dgm:pt>
    <dgm:pt modelId="{316C44F1-46FA-4D0B-881D-F1004113843F}">
      <dgm:prSet custT="1"/>
      <dgm:spPr/>
      <dgm:t>
        <a:bodyPr/>
        <a:lstStyle/>
        <a:p>
          <a:r>
            <a:rPr lang="zh-CN" altLang="en-US" sz="800" smtClean="0"/>
            <a:t>箭体子系统</a:t>
          </a:r>
          <a:endParaRPr lang="zh-CN" altLang="en-US" sz="800" dirty="0" smtClean="0"/>
        </a:p>
      </dgm:t>
    </dgm:pt>
    <dgm:pt modelId="{DC54AFF1-0092-4487-9F5D-9218AE0256E0}" cxnId="{FD6BFCFE-7A8E-4C7F-B03D-A971523D096B}" type="parTrans">
      <dgm:prSet custT="1"/>
      <dgm:spPr/>
      <dgm:t>
        <a:bodyPr/>
        <a:lstStyle/>
        <a:p>
          <a:endParaRPr lang="zh-CN" altLang="en-US" sz="700"/>
        </a:p>
      </dgm:t>
    </dgm:pt>
    <dgm:pt modelId="{53E547C9-A2DA-4FA5-882D-E6291F95629B}" cxnId="{FD6BFCFE-7A8E-4C7F-B03D-A971523D096B}" type="sibTrans">
      <dgm:prSet/>
      <dgm:spPr/>
      <dgm:t>
        <a:bodyPr/>
        <a:lstStyle/>
        <a:p>
          <a:endParaRPr lang="zh-CN" altLang="en-US" sz="2800"/>
        </a:p>
      </dgm:t>
    </dgm:pt>
    <dgm:pt modelId="{5B47A51E-5941-454C-A3BF-0B741B6CDCB0}">
      <dgm:prSet custT="1"/>
      <dgm:spPr/>
      <dgm:t>
        <a:bodyPr/>
        <a:lstStyle/>
        <a:p>
          <a:r>
            <a:rPr lang="zh-CN" altLang="en-US" sz="800" smtClean="0"/>
            <a:t>动力子系统</a:t>
          </a:r>
          <a:endParaRPr lang="zh-CN" altLang="en-US" sz="800" dirty="0" smtClean="0"/>
        </a:p>
      </dgm:t>
    </dgm:pt>
    <dgm:pt modelId="{341D7726-F5EB-484D-9C8B-491F6C3D9538}" cxnId="{3BBA2386-0312-455A-BF03-61494EC11A71}" type="parTrans">
      <dgm:prSet custT="1"/>
      <dgm:spPr/>
      <dgm:t>
        <a:bodyPr/>
        <a:lstStyle/>
        <a:p>
          <a:endParaRPr lang="zh-CN" altLang="en-US" sz="700"/>
        </a:p>
      </dgm:t>
    </dgm:pt>
    <dgm:pt modelId="{38DC79A8-264F-4B19-A7E5-4A0854FC028F}" cxnId="{3BBA2386-0312-455A-BF03-61494EC11A71}" type="sibTrans">
      <dgm:prSet/>
      <dgm:spPr/>
      <dgm:t>
        <a:bodyPr/>
        <a:lstStyle/>
        <a:p>
          <a:endParaRPr lang="zh-CN" altLang="en-US" sz="2800"/>
        </a:p>
      </dgm:t>
    </dgm:pt>
    <dgm:pt modelId="{405383E4-E17D-47AF-A8BD-03F480E03A0B}">
      <dgm:prSet custT="1"/>
      <dgm:spPr/>
      <dgm:t>
        <a:bodyPr/>
        <a:lstStyle/>
        <a:p>
          <a:r>
            <a:rPr lang="zh-CN" altLang="en-US" sz="800" smtClean="0"/>
            <a:t>回收子系统</a:t>
          </a:r>
          <a:endParaRPr lang="zh-CN" altLang="en-US" sz="800" dirty="0" smtClean="0"/>
        </a:p>
      </dgm:t>
    </dgm:pt>
    <dgm:pt modelId="{CBA3EC26-AAE4-4651-A217-A592A607FC33}" cxnId="{29917326-1634-4531-9425-178D8B4C8939}" type="parTrans">
      <dgm:prSet custT="1"/>
      <dgm:spPr/>
      <dgm:t>
        <a:bodyPr/>
        <a:lstStyle/>
        <a:p>
          <a:endParaRPr lang="zh-CN" altLang="en-US" sz="700"/>
        </a:p>
      </dgm:t>
    </dgm:pt>
    <dgm:pt modelId="{5BA5356D-E7C2-4A6E-A04C-A5BBD3432A50}" cxnId="{29917326-1634-4531-9425-178D8B4C8939}" type="sibTrans">
      <dgm:prSet/>
      <dgm:spPr/>
      <dgm:t>
        <a:bodyPr/>
        <a:lstStyle/>
        <a:p>
          <a:endParaRPr lang="zh-CN" altLang="en-US" sz="2800"/>
        </a:p>
      </dgm:t>
    </dgm:pt>
    <dgm:pt modelId="{81B047E8-10E2-4682-8466-C098AF30BC25}">
      <dgm:prSet custT="1"/>
      <dgm:spPr/>
      <dgm:t>
        <a:bodyPr/>
        <a:lstStyle/>
        <a:p>
          <a:r>
            <a:rPr lang="zh-CN" altLang="en-US" sz="800" smtClean="0"/>
            <a:t>连接子系统</a:t>
          </a:r>
          <a:endParaRPr lang="zh-CN" altLang="en-US" sz="800" dirty="0" smtClean="0"/>
        </a:p>
      </dgm:t>
    </dgm:pt>
    <dgm:pt modelId="{04FE1F24-6B41-4D10-BF15-D3F8A687F28F}" cxnId="{C0576512-0A77-4461-8F4B-067E78210B72}" type="parTrans">
      <dgm:prSet custT="1"/>
      <dgm:spPr/>
      <dgm:t>
        <a:bodyPr/>
        <a:lstStyle/>
        <a:p>
          <a:endParaRPr lang="zh-CN" altLang="en-US" sz="700"/>
        </a:p>
      </dgm:t>
    </dgm:pt>
    <dgm:pt modelId="{0939614A-D8BC-4F08-92D7-9A17EEE928F9}" cxnId="{C0576512-0A77-4461-8F4B-067E78210B72}" type="sibTrans">
      <dgm:prSet/>
      <dgm:spPr/>
      <dgm:t>
        <a:bodyPr/>
        <a:lstStyle/>
        <a:p>
          <a:endParaRPr lang="zh-CN" altLang="en-US" sz="2800"/>
        </a:p>
      </dgm:t>
    </dgm:pt>
    <dgm:pt modelId="{9107F738-42C0-4598-8C35-A2A706443204}">
      <dgm:prSet custT="1"/>
      <dgm:spPr/>
      <dgm:t>
        <a:bodyPr/>
        <a:lstStyle/>
        <a:p>
          <a:r>
            <a:rPr lang="zh-CN" altLang="en-US" sz="800" smtClean="0"/>
            <a:t>发射子系统</a:t>
          </a:r>
          <a:endParaRPr lang="zh-CN" altLang="en-US" sz="800" dirty="0" smtClean="0"/>
        </a:p>
      </dgm:t>
    </dgm:pt>
    <dgm:pt modelId="{C31EB3B5-4821-44B9-B4D6-281DFF26031C}" cxnId="{ACAC5535-0F8F-4A89-BB62-3A265D2A92F8}" type="parTrans">
      <dgm:prSet custT="1"/>
      <dgm:spPr/>
      <dgm:t>
        <a:bodyPr/>
        <a:lstStyle/>
        <a:p>
          <a:endParaRPr lang="zh-CN" altLang="en-US" sz="700"/>
        </a:p>
      </dgm:t>
    </dgm:pt>
    <dgm:pt modelId="{D34611F1-E1A2-4470-9484-3C8F02CAD5A7}" cxnId="{ACAC5535-0F8F-4A89-BB62-3A265D2A92F8}" type="sibTrans">
      <dgm:prSet/>
      <dgm:spPr/>
      <dgm:t>
        <a:bodyPr/>
        <a:lstStyle/>
        <a:p>
          <a:endParaRPr lang="zh-CN" altLang="en-US" sz="2800"/>
        </a:p>
      </dgm:t>
    </dgm:pt>
    <dgm:pt modelId="{60E79DCF-29B5-4F7E-969E-B836232A1B6F}">
      <dgm:prSet custT="1"/>
      <dgm:spPr/>
      <dgm:t>
        <a:bodyPr/>
        <a:lstStyle/>
        <a:p>
          <a:r>
            <a:rPr lang="zh-CN" altLang="en-US" sz="800" smtClean="0"/>
            <a:t>壳体</a:t>
          </a:r>
          <a:endParaRPr lang="zh-CN" altLang="en-US" sz="800" dirty="0" smtClean="0"/>
        </a:p>
      </dgm:t>
    </dgm:pt>
    <dgm:pt modelId="{E89BF836-10D4-421F-8A16-7148E2E3B844}" cxnId="{6660A751-997C-4D3C-80E7-F07FF8D7BDCC}" type="parTrans">
      <dgm:prSet custT="1"/>
      <dgm:spPr/>
      <dgm:t>
        <a:bodyPr/>
        <a:lstStyle/>
        <a:p>
          <a:endParaRPr lang="zh-CN" altLang="en-US" sz="700"/>
        </a:p>
      </dgm:t>
    </dgm:pt>
    <dgm:pt modelId="{89A4F80A-AA33-4B42-923B-31B094EBE6DC}" cxnId="{6660A751-997C-4D3C-80E7-F07FF8D7BDCC}" type="sibTrans">
      <dgm:prSet/>
      <dgm:spPr/>
      <dgm:t>
        <a:bodyPr/>
        <a:lstStyle/>
        <a:p>
          <a:endParaRPr lang="zh-CN" altLang="en-US" sz="2800"/>
        </a:p>
      </dgm:t>
    </dgm:pt>
    <dgm:pt modelId="{3D901756-042F-4EC8-8395-19E290DEACB2}">
      <dgm:prSet custT="1"/>
      <dgm:spPr/>
      <dgm:t>
        <a:bodyPr/>
        <a:lstStyle/>
        <a:p>
          <a:r>
            <a:rPr lang="zh-CN" altLang="en-US" sz="800" smtClean="0"/>
            <a:t>箭头（配重块）</a:t>
          </a:r>
          <a:endParaRPr lang="zh-CN" altLang="en-US" sz="800" dirty="0" smtClean="0"/>
        </a:p>
      </dgm:t>
    </dgm:pt>
    <dgm:pt modelId="{FF9BEFCC-9C30-4A56-AF1D-788D1607EBB6}" cxnId="{F24FCC2B-C893-43B7-BED1-B815A038090D}" type="parTrans">
      <dgm:prSet custT="1"/>
      <dgm:spPr/>
      <dgm:t>
        <a:bodyPr/>
        <a:lstStyle/>
        <a:p>
          <a:endParaRPr lang="zh-CN" altLang="en-US" sz="700"/>
        </a:p>
      </dgm:t>
    </dgm:pt>
    <dgm:pt modelId="{7F98B32D-8CA6-4EF1-9A8A-DDD721F776B2}" cxnId="{F24FCC2B-C893-43B7-BED1-B815A038090D}" type="sibTrans">
      <dgm:prSet/>
      <dgm:spPr/>
      <dgm:t>
        <a:bodyPr/>
        <a:lstStyle/>
        <a:p>
          <a:endParaRPr lang="zh-CN" altLang="en-US" sz="2800"/>
        </a:p>
      </dgm:t>
    </dgm:pt>
    <dgm:pt modelId="{F3A145B9-23C2-4CED-8CA4-5488EF0E46CF}">
      <dgm:prSet custT="1"/>
      <dgm:spPr/>
      <dgm:t>
        <a:bodyPr/>
        <a:lstStyle/>
        <a:p>
          <a:r>
            <a:rPr lang="zh-CN" altLang="en-US" sz="800" smtClean="0"/>
            <a:t>箭翼</a:t>
          </a:r>
          <a:endParaRPr lang="zh-CN" altLang="en-US" sz="800" dirty="0" smtClean="0"/>
        </a:p>
      </dgm:t>
    </dgm:pt>
    <dgm:pt modelId="{84339DC2-2F6C-4908-B595-B8A9DDB0CF46}" cxnId="{D747E099-D349-429F-B1D9-2AD80D01B553}" type="parTrans">
      <dgm:prSet custT="1"/>
      <dgm:spPr/>
      <dgm:t>
        <a:bodyPr/>
        <a:lstStyle/>
        <a:p>
          <a:endParaRPr lang="zh-CN" altLang="en-US" sz="700"/>
        </a:p>
      </dgm:t>
    </dgm:pt>
    <dgm:pt modelId="{A221D2E2-D54B-4B68-AFE7-366687665B5E}" cxnId="{D747E099-D349-429F-B1D9-2AD80D01B553}" type="sibTrans">
      <dgm:prSet/>
      <dgm:spPr/>
      <dgm:t>
        <a:bodyPr/>
        <a:lstStyle/>
        <a:p>
          <a:endParaRPr lang="zh-CN" altLang="en-US" sz="2800"/>
        </a:p>
      </dgm:t>
    </dgm:pt>
    <dgm:pt modelId="{BEFD864E-6C81-4FE9-95E6-A2372D6AF9A7}">
      <dgm:prSet custT="1"/>
      <dgm:spPr/>
      <dgm:t>
        <a:bodyPr/>
        <a:lstStyle/>
        <a:p>
          <a:r>
            <a:rPr lang="zh-CN" altLang="en-US" sz="800" smtClean="0"/>
            <a:t>动力舱</a:t>
          </a:r>
          <a:endParaRPr lang="zh-CN" altLang="en-US" sz="800" dirty="0" smtClean="0"/>
        </a:p>
      </dgm:t>
    </dgm:pt>
    <dgm:pt modelId="{0B0AEE2E-BF11-4D6E-AD17-DD94C02C1C12}" cxnId="{7E22F69D-EED1-4AFD-8CF0-F37A1136107D}" type="parTrans">
      <dgm:prSet custT="1"/>
      <dgm:spPr/>
      <dgm:t>
        <a:bodyPr/>
        <a:lstStyle/>
        <a:p>
          <a:endParaRPr lang="zh-CN" altLang="en-US" sz="700"/>
        </a:p>
      </dgm:t>
    </dgm:pt>
    <dgm:pt modelId="{B2B79D9A-698C-450B-97F3-74D54956E8CA}" cxnId="{7E22F69D-EED1-4AFD-8CF0-F37A1136107D}" type="sibTrans">
      <dgm:prSet/>
      <dgm:spPr/>
      <dgm:t>
        <a:bodyPr/>
        <a:lstStyle/>
        <a:p>
          <a:endParaRPr lang="zh-CN" altLang="en-US" sz="2800"/>
        </a:p>
      </dgm:t>
    </dgm:pt>
    <dgm:pt modelId="{BA58C2EB-565B-418F-A480-A3BAFFC3FC37}">
      <dgm:prSet custT="1"/>
      <dgm:spPr/>
      <dgm:t>
        <a:bodyPr/>
        <a:lstStyle/>
        <a:p>
          <a:r>
            <a:rPr lang="zh-CN" altLang="en-US" sz="800" smtClean="0"/>
            <a:t>水</a:t>
          </a:r>
          <a:endParaRPr lang="zh-CN" altLang="en-US" sz="800" dirty="0" smtClean="0"/>
        </a:p>
      </dgm:t>
    </dgm:pt>
    <dgm:pt modelId="{9BD207B9-9DE9-42C3-9919-5D52879A91FD}" cxnId="{C334EA52-7CF9-4930-AC45-87E067DCD2E1}" type="parTrans">
      <dgm:prSet custT="1"/>
      <dgm:spPr/>
      <dgm:t>
        <a:bodyPr/>
        <a:lstStyle/>
        <a:p>
          <a:endParaRPr lang="zh-CN" altLang="en-US" sz="700"/>
        </a:p>
      </dgm:t>
    </dgm:pt>
    <dgm:pt modelId="{21B2AAAB-828A-4578-9717-49C6A66210E3}" cxnId="{C334EA52-7CF9-4930-AC45-87E067DCD2E1}" type="sibTrans">
      <dgm:prSet/>
      <dgm:spPr/>
      <dgm:t>
        <a:bodyPr/>
        <a:lstStyle/>
        <a:p>
          <a:endParaRPr lang="zh-CN" altLang="en-US" sz="2800"/>
        </a:p>
      </dgm:t>
    </dgm:pt>
    <dgm:pt modelId="{18C2C3E8-9BF2-4719-8E25-6E2E81160818}">
      <dgm:prSet custT="1"/>
      <dgm:spPr/>
      <dgm:t>
        <a:bodyPr/>
        <a:lstStyle/>
        <a:p>
          <a:r>
            <a:rPr lang="zh-CN" altLang="en-US" sz="800" smtClean="0"/>
            <a:t>加压空气</a:t>
          </a:r>
          <a:endParaRPr lang="zh-CN" altLang="en-US" sz="800" dirty="0" smtClean="0"/>
        </a:p>
      </dgm:t>
    </dgm:pt>
    <dgm:pt modelId="{26ECB2C1-BFC0-4598-8292-0F918227AB41}" cxnId="{3C4C23E4-DE70-4269-A73E-3F5DB310911E}" type="parTrans">
      <dgm:prSet custT="1"/>
      <dgm:spPr/>
      <dgm:t>
        <a:bodyPr/>
        <a:lstStyle/>
        <a:p>
          <a:endParaRPr lang="zh-CN" altLang="en-US" sz="700"/>
        </a:p>
      </dgm:t>
    </dgm:pt>
    <dgm:pt modelId="{40B3B864-8EFD-4792-BF17-7483DC6E4CAE}" cxnId="{3C4C23E4-DE70-4269-A73E-3F5DB310911E}" type="sibTrans">
      <dgm:prSet/>
      <dgm:spPr/>
      <dgm:t>
        <a:bodyPr/>
        <a:lstStyle/>
        <a:p>
          <a:endParaRPr lang="zh-CN" altLang="en-US" sz="2800"/>
        </a:p>
      </dgm:t>
    </dgm:pt>
    <dgm:pt modelId="{B5019EA5-2DA4-484F-9973-A0161F0F92E4}">
      <dgm:prSet custT="1"/>
      <dgm:spPr/>
      <dgm:t>
        <a:bodyPr/>
        <a:lstStyle/>
        <a:p>
          <a:r>
            <a:rPr lang="zh-CN" altLang="en-US" sz="800" smtClean="0"/>
            <a:t>喷嘴（胶塞、气门）</a:t>
          </a:r>
          <a:endParaRPr lang="zh-CN" altLang="en-US" sz="800" dirty="0" smtClean="0"/>
        </a:p>
      </dgm:t>
    </dgm:pt>
    <dgm:pt modelId="{2AA23488-A0C8-4EA2-9BC9-25A29F936ABB}" cxnId="{155584D0-3145-49D0-9CEF-449F39D4DC17}" type="parTrans">
      <dgm:prSet custT="1"/>
      <dgm:spPr/>
      <dgm:t>
        <a:bodyPr/>
        <a:lstStyle/>
        <a:p>
          <a:endParaRPr lang="zh-CN" altLang="en-US" sz="700"/>
        </a:p>
      </dgm:t>
    </dgm:pt>
    <dgm:pt modelId="{8AF761A9-6A56-4022-A5CB-10407E4B6777}" cxnId="{155584D0-3145-49D0-9CEF-449F39D4DC17}" type="sibTrans">
      <dgm:prSet/>
      <dgm:spPr/>
      <dgm:t>
        <a:bodyPr/>
        <a:lstStyle/>
        <a:p>
          <a:endParaRPr lang="zh-CN" altLang="en-US" sz="2800"/>
        </a:p>
      </dgm:t>
    </dgm:pt>
    <dgm:pt modelId="{8CAB7792-8C3C-4615-B450-EE28A5516426}">
      <dgm:prSet custT="1"/>
      <dgm:spPr/>
      <dgm:t>
        <a:bodyPr/>
        <a:lstStyle/>
        <a:p>
          <a:r>
            <a:rPr lang="zh-CN" altLang="en-US" sz="800" smtClean="0"/>
            <a:t>辅助设施（打气筒、气压计等）</a:t>
          </a:r>
          <a:endParaRPr lang="zh-CN" altLang="en-US" sz="800" dirty="0" smtClean="0"/>
        </a:p>
      </dgm:t>
    </dgm:pt>
    <dgm:pt modelId="{D92094F4-3801-40E6-AE66-711D14023EEB}" cxnId="{45E7D47E-BF65-4EA9-B242-3674B9087463}" type="parTrans">
      <dgm:prSet custT="1"/>
      <dgm:spPr/>
      <dgm:t>
        <a:bodyPr/>
        <a:lstStyle/>
        <a:p>
          <a:endParaRPr lang="zh-CN" altLang="en-US" sz="700"/>
        </a:p>
      </dgm:t>
    </dgm:pt>
    <dgm:pt modelId="{C6AE6C77-45B2-499B-8B44-C33C9D83F42C}" cxnId="{45E7D47E-BF65-4EA9-B242-3674B9087463}" type="sibTrans">
      <dgm:prSet/>
      <dgm:spPr/>
      <dgm:t>
        <a:bodyPr/>
        <a:lstStyle/>
        <a:p>
          <a:endParaRPr lang="zh-CN" altLang="en-US" sz="2800"/>
        </a:p>
      </dgm:t>
    </dgm:pt>
    <dgm:pt modelId="{D5D6CB54-9B2A-4249-BBA6-191FB8ADEE8A}">
      <dgm:prSet custT="1"/>
      <dgm:spPr/>
      <dgm:t>
        <a:bodyPr/>
        <a:lstStyle/>
        <a:p>
          <a:r>
            <a:rPr lang="zh-CN" altLang="en-US" sz="800" smtClean="0"/>
            <a:t>降落伞</a:t>
          </a:r>
          <a:endParaRPr lang="zh-CN" altLang="en-US" sz="800" dirty="0" smtClean="0"/>
        </a:p>
      </dgm:t>
    </dgm:pt>
    <dgm:pt modelId="{EC4AF185-45F7-434E-9560-952247E804D7}" cxnId="{B7369A97-57D2-4B19-8212-5CF838F12CAF}" type="parTrans">
      <dgm:prSet custT="1"/>
      <dgm:spPr/>
      <dgm:t>
        <a:bodyPr/>
        <a:lstStyle/>
        <a:p>
          <a:endParaRPr lang="zh-CN" altLang="en-US" sz="700"/>
        </a:p>
      </dgm:t>
    </dgm:pt>
    <dgm:pt modelId="{94C43645-5D5F-41D5-849E-C68DAF447885}" cxnId="{B7369A97-57D2-4B19-8212-5CF838F12CAF}" type="sibTrans">
      <dgm:prSet/>
      <dgm:spPr/>
      <dgm:t>
        <a:bodyPr/>
        <a:lstStyle/>
        <a:p>
          <a:endParaRPr lang="zh-CN" altLang="en-US" sz="2800"/>
        </a:p>
      </dgm:t>
    </dgm:pt>
    <dgm:pt modelId="{F97C776A-0E3F-4E70-8098-782210255BBD}">
      <dgm:prSet custT="1"/>
      <dgm:spPr/>
      <dgm:t>
        <a:bodyPr/>
        <a:lstStyle/>
        <a:p>
          <a:r>
            <a:rPr lang="zh-CN" altLang="en-US" sz="800" smtClean="0"/>
            <a:t>用于多级水火箭</a:t>
          </a:r>
          <a:endParaRPr lang="zh-CN" altLang="en-US" sz="800" dirty="0" smtClean="0"/>
        </a:p>
      </dgm:t>
    </dgm:pt>
    <dgm:pt modelId="{6A550160-E779-4851-9791-C26789C480A9}" cxnId="{4F262BC2-494D-42E1-B762-3C87B835C0BF}" type="parTrans">
      <dgm:prSet custT="1"/>
      <dgm:spPr/>
      <dgm:t>
        <a:bodyPr/>
        <a:lstStyle/>
        <a:p>
          <a:endParaRPr lang="zh-CN" altLang="en-US" sz="700"/>
        </a:p>
      </dgm:t>
    </dgm:pt>
    <dgm:pt modelId="{4BF72235-A94A-44EC-877E-6D651EB11383}" cxnId="{4F262BC2-494D-42E1-B762-3C87B835C0BF}" type="sibTrans">
      <dgm:prSet/>
      <dgm:spPr/>
      <dgm:t>
        <a:bodyPr/>
        <a:lstStyle/>
        <a:p>
          <a:endParaRPr lang="zh-CN" altLang="en-US" sz="2800"/>
        </a:p>
      </dgm:t>
    </dgm:pt>
    <dgm:pt modelId="{0EF66D40-5E9D-4FF2-BE49-BF848E5D83E7}">
      <dgm:prSet custT="1"/>
      <dgm:spPr/>
      <dgm:t>
        <a:bodyPr/>
        <a:lstStyle/>
        <a:p>
          <a:r>
            <a:rPr lang="zh-CN" altLang="en-US" sz="800" smtClean="0"/>
            <a:t>发射轨道</a:t>
          </a:r>
          <a:endParaRPr lang="zh-CN" altLang="en-US" sz="800" dirty="0" smtClean="0"/>
        </a:p>
      </dgm:t>
    </dgm:pt>
    <dgm:pt modelId="{290D36FE-FE01-4FBF-8062-3B313366C109}" cxnId="{2C057957-E65C-4859-A4E8-734BB7159AFC}" type="parTrans">
      <dgm:prSet custT="1"/>
      <dgm:spPr/>
      <dgm:t>
        <a:bodyPr/>
        <a:lstStyle/>
        <a:p>
          <a:endParaRPr lang="zh-CN" altLang="en-US" sz="700"/>
        </a:p>
      </dgm:t>
    </dgm:pt>
    <dgm:pt modelId="{D9D91CE7-F5C5-4213-8432-F4488EB9217E}" cxnId="{2C057957-E65C-4859-A4E8-734BB7159AFC}" type="sibTrans">
      <dgm:prSet/>
      <dgm:spPr/>
      <dgm:t>
        <a:bodyPr/>
        <a:lstStyle/>
        <a:p>
          <a:endParaRPr lang="zh-CN" altLang="en-US" sz="2800"/>
        </a:p>
      </dgm:t>
    </dgm:pt>
    <dgm:pt modelId="{DD2110CB-9144-41A6-8AE6-166E9B62CAD0}">
      <dgm:prSet custT="1"/>
      <dgm:spPr/>
      <dgm:t>
        <a:bodyPr/>
        <a:lstStyle/>
        <a:p>
          <a:r>
            <a:rPr lang="zh-CN" altLang="en-US" sz="800" smtClean="0"/>
            <a:t>发射架</a:t>
          </a:r>
          <a:endParaRPr lang="zh-CN" altLang="en-US" sz="800" dirty="0" smtClean="0"/>
        </a:p>
      </dgm:t>
    </dgm:pt>
    <dgm:pt modelId="{E5C96597-3352-4821-B0EF-F406FC1152F1}" cxnId="{13EFD877-0EC5-4A00-A54A-313459758417}" type="parTrans">
      <dgm:prSet custT="1"/>
      <dgm:spPr/>
      <dgm:t>
        <a:bodyPr/>
        <a:lstStyle/>
        <a:p>
          <a:endParaRPr lang="zh-CN" altLang="en-US" sz="700"/>
        </a:p>
      </dgm:t>
    </dgm:pt>
    <dgm:pt modelId="{2DE870DC-BBBB-4FC5-8220-ECAB897FEB2B}" cxnId="{13EFD877-0EC5-4A00-A54A-313459758417}" type="sibTrans">
      <dgm:prSet/>
      <dgm:spPr/>
      <dgm:t>
        <a:bodyPr/>
        <a:lstStyle/>
        <a:p>
          <a:endParaRPr lang="zh-CN" altLang="en-US" sz="2800"/>
        </a:p>
      </dgm:t>
    </dgm:pt>
    <dgm:pt modelId="{0C2A5082-EA28-4439-92E3-025DF6C1C826}" type="pres">
      <dgm:prSet presAssocID="{C28D57DA-656E-46A7-8EBE-BD6CF03B86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5D248C7-DA71-49E2-A330-9C991928B040}" type="pres">
      <dgm:prSet presAssocID="{5A58C1F8-F56D-4B5B-A645-4DF566675ADB}" presName="root1" presStyleCnt="0"/>
      <dgm:spPr/>
    </dgm:pt>
    <dgm:pt modelId="{790B142C-A66D-4A6E-B27D-66E5E6C3B865}" type="pres">
      <dgm:prSet presAssocID="{5A58C1F8-F56D-4B5B-A645-4DF566675ADB}" presName="LevelOneTextNode" presStyleLbl="node0" presStyleIdx="0" presStyleCnt="1" custScaleX="164425" custLinFactNeighborX="-512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735E23-F1EC-4C55-A9C1-85A3BF8DB62E}" type="pres">
      <dgm:prSet presAssocID="{5A58C1F8-F56D-4B5B-A645-4DF566675ADB}" presName="level2hierChild" presStyleCnt="0"/>
      <dgm:spPr/>
    </dgm:pt>
    <dgm:pt modelId="{9C5B4A94-449A-4266-8C9F-A41B609750B9}" type="pres">
      <dgm:prSet presAssocID="{DC54AFF1-0092-4487-9F5D-9218AE0256E0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32D23A64-0F13-4372-B69E-6E7F5D0BF111}" type="pres">
      <dgm:prSet presAssocID="{DC54AFF1-0092-4487-9F5D-9218AE0256E0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8CA9F0CB-DA2C-454C-BC35-50D836DEC788}" type="pres">
      <dgm:prSet presAssocID="{316C44F1-46FA-4D0B-881D-F1004113843F}" presName="root2" presStyleCnt="0"/>
      <dgm:spPr/>
    </dgm:pt>
    <dgm:pt modelId="{738EA6ED-D152-46A6-89FF-57A295BF5CA8}" type="pres">
      <dgm:prSet presAssocID="{316C44F1-46FA-4D0B-881D-F1004113843F}" presName="LevelTwoTextNode" presStyleLbl="node2" presStyleIdx="0" presStyleCnt="5" custScaleX="166990" custLinFactNeighborX="-124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976A26-2A50-4BA4-92CE-A2FB37CD0B88}" type="pres">
      <dgm:prSet presAssocID="{316C44F1-46FA-4D0B-881D-F1004113843F}" presName="level3hierChild" presStyleCnt="0"/>
      <dgm:spPr/>
    </dgm:pt>
    <dgm:pt modelId="{357BF1DD-69BA-4900-A50B-83053E6E67F3}" type="pres">
      <dgm:prSet presAssocID="{E89BF836-10D4-421F-8A16-7148E2E3B844}" presName="conn2-1" presStyleLbl="parChTrans1D3" presStyleIdx="0" presStyleCnt="12"/>
      <dgm:spPr/>
      <dgm:t>
        <a:bodyPr/>
        <a:lstStyle/>
        <a:p>
          <a:endParaRPr lang="zh-CN" altLang="en-US"/>
        </a:p>
      </dgm:t>
    </dgm:pt>
    <dgm:pt modelId="{81B68060-CA0C-4B7D-9BD0-F6A2EC7C8DC9}" type="pres">
      <dgm:prSet presAssocID="{E89BF836-10D4-421F-8A16-7148E2E3B844}" presName="connTx" presStyleLbl="parChTrans1D3" presStyleIdx="0" presStyleCnt="12"/>
      <dgm:spPr/>
      <dgm:t>
        <a:bodyPr/>
        <a:lstStyle/>
        <a:p>
          <a:endParaRPr lang="zh-CN" altLang="en-US"/>
        </a:p>
      </dgm:t>
    </dgm:pt>
    <dgm:pt modelId="{07FE5580-5A3E-4AD9-A598-CF4CE4DBBD9F}" type="pres">
      <dgm:prSet presAssocID="{60E79DCF-29B5-4F7E-969E-B836232A1B6F}" presName="root2" presStyleCnt="0"/>
      <dgm:spPr/>
    </dgm:pt>
    <dgm:pt modelId="{40C051F3-EA83-4CCD-980C-55D6F81CF0FE}" type="pres">
      <dgm:prSet presAssocID="{60E79DCF-29B5-4F7E-969E-B836232A1B6F}" presName="LevelTwoTextNode" presStyleLbl="node3" presStyleIdx="0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FEBE08F-220A-4C21-B5AC-BEFC56EA919B}" type="pres">
      <dgm:prSet presAssocID="{60E79DCF-29B5-4F7E-969E-B836232A1B6F}" presName="level3hierChild" presStyleCnt="0"/>
      <dgm:spPr/>
    </dgm:pt>
    <dgm:pt modelId="{7C62A872-5049-4C49-9577-92444D7F1195}" type="pres">
      <dgm:prSet presAssocID="{FF9BEFCC-9C30-4A56-AF1D-788D1607EBB6}" presName="conn2-1" presStyleLbl="parChTrans1D3" presStyleIdx="1" presStyleCnt="12"/>
      <dgm:spPr/>
      <dgm:t>
        <a:bodyPr/>
        <a:lstStyle/>
        <a:p>
          <a:endParaRPr lang="zh-CN" altLang="en-US"/>
        </a:p>
      </dgm:t>
    </dgm:pt>
    <dgm:pt modelId="{7888C97B-03DA-4C74-BDE8-81A7566FF8CE}" type="pres">
      <dgm:prSet presAssocID="{FF9BEFCC-9C30-4A56-AF1D-788D1607EBB6}" presName="connTx" presStyleLbl="parChTrans1D3" presStyleIdx="1" presStyleCnt="12"/>
      <dgm:spPr/>
      <dgm:t>
        <a:bodyPr/>
        <a:lstStyle/>
        <a:p>
          <a:endParaRPr lang="zh-CN" altLang="en-US"/>
        </a:p>
      </dgm:t>
    </dgm:pt>
    <dgm:pt modelId="{7C12A65A-CF15-4D09-941D-F24C8E25B546}" type="pres">
      <dgm:prSet presAssocID="{3D901756-042F-4EC8-8395-19E290DEACB2}" presName="root2" presStyleCnt="0"/>
      <dgm:spPr/>
    </dgm:pt>
    <dgm:pt modelId="{ED7489CB-B8E2-48CB-AC9A-C4AD2DAAC74A}" type="pres">
      <dgm:prSet presAssocID="{3D901756-042F-4EC8-8395-19E290DEACB2}" presName="LevelTwoTextNode" presStyleLbl="node3" presStyleIdx="1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4066C9-CFA8-48DC-80B8-AEDC8AEBE0A4}" type="pres">
      <dgm:prSet presAssocID="{3D901756-042F-4EC8-8395-19E290DEACB2}" presName="level3hierChild" presStyleCnt="0"/>
      <dgm:spPr/>
    </dgm:pt>
    <dgm:pt modelId="{7DE3B144-1CFB-46E8-9AB3-88A3F99F0854}" type="pres">
      <dgm:prSet presAssocID="{84339DC2-2F6C-4908-B595-B8A9DDB0CF46}" presName="conn2-1" presStyleLbl="parChTrans1D3" presStyleIdx="2" presStyleCnt="12"/>
      <dgm:spPr/>
      <dgm:t>
        <a:bodyPr/>
        <a:lstStyle/>
        <a:p>
          <a:endParaRPr lang="zh-CN" altLang="en-US"/>
        </a:p>
      </dgm:t>
    </dgm:pt>
    <dgm:pt modelId="{25F9D627-ADCB-40FC-9B75-C566FDCAE3F2}" type="pres">
      <dgm:prSet presAssocID="{84339DC2-2F6C-4908-B595-B8A9DDB0CF46}" presName="connTx" presStyleLbl="parChTrans1D3" presStyleIdx="2" presStyleCnt="12"/>
      <dgm:spPr/>
      <dgm:t>
        <a:bodyPr/>
        <a:lstStyle/>
        <a:p>
          <a:endParaRPr lang="zh-CN" altLang="en-US"/>
        </a:p>
      </dgm:t>
    </dgm:pt>
    <dgm:pt modelId="{42FA14EA-D08D-4979-879C-EF40073B9C8B}" type="pres">
      <dgm:prSet presAssocID="{F3A145B9-23C2-4CED-8CA4-5488EF0E46CF}" presName="root2" presStyleCnt="0"/>
      <dgm:spPr/>
    </dgm:pt>
    <dgm:pt modelId="{F141A43F-9CC1-4C9E-A1C7-11907BCBE2DD}" type="pres">
      <dgm:prSet presAssocID="{F3A145B9-23C2-4CED-8CA4-5488EF0E46CF}" presName="LevelTwoTextNode" presStyleLbl="node3" presStyleIdx="2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E41D70E-5548-44B4-A6A5-44B5F9C5B949}" type="pres">
      <dgm:prSet presAssocID="{F3A145B9-23C2-4CED-8CA4-5488EF0E46CF}" presName="level3hierChild" presStyleCnt="0"/>
      <dgm:spPr/>
    </dgm:pt>
    <dgm:pt modelId="{1BA47833-58C5-4246-BA60-2277F5F18468}" type="pres">
      <dgm:prSet presAssocID="{341D7726-F5EB-484D-9C8B-491F6C3D9538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6F97157A-91F9-4717-BBD7-9F4604F962EB}" type="pres">
      <dgm:prSet presAssocID="{341D7726-F5EB-484D-9C8B-491F6C3D9538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695ECCE0-B405-41B4-9BA0-45EBFC574FF2}" type="pres">
      <dgm:prSet presAssocID="{5B47A51E-5941-454C-A3BF-0B741B6CDCB0}" presName="root2" presStyleCnt="0"/>
      <dgm:spPr/>
    </dgm:pt>
    <dgm:pt modelId="{282392DC-829C-4AE4-94EA-FDAFBE716C9D}" type="pres">
      <dgm:prSet presAssocID="{5B47A51E-5941-454C-A3BF-0B741B6CDCB0}" presName="LevelTwoTextNode" presStyleLbl="node2" presStyleIdx="1" presStyleCnt="5" custScaleX="166990" custLinFactNeighborX="-124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B1D948-7551-450B-B6F3-F32FE796BE70}" type="pres">
      <dgm:prSet presAssocID="{5B47A51E-5941-454C-A3BF-0B741B6CDCB0}" presName="level3hierChild" presStyleCnt="0"/>
      <dgm:spPr/>
    </dgm:pt>
    <dgm:pt modelId="{93A68199-E36A-4716-9DC2-ABDF6C6CC414}" type="pres">
      <dgm:prSet presAssocID="{0B0AEE2E-BF11-4D6E-AD17-DD94C02C1C12}" presName="conn2-1" presStyleLbl="parChTrans1D3" presStyleIdx="3" presStyleCnt="12"/>
      <dgm:spPr/>
      <dgm:t>
        <a:bodyPr/>
        <a:lstStyle/>
        <a:p>
          <a:endParaRPr lang="zh-CN" altLang="en-US"/>
        </a:p>
      </dgm:t>
    </dgm:pt>
    <dgm:pt modelId="{BC4A2217-794E-48C1-A013-855590F45082}" type="pres">
      <dgm:prSet presAssocID="{0B0AEE2E-BF11-4D6E-AD17-DD94C02C1C12}" presName="connTx" presStyleLbl="parChTrans1D3" presStyleIdx="3" presStyleCnt="12"/>
      <dgm:spPr/>
      <dgm:t>
        <a:bodyPr/>
        <a:lstStyle/>
        <a:p>
          <a:endParaRPr lang="zh-CN" altLang="en-US"/>
        </a:p>
      </dgm:t>
    </dgm:pt>
    <dgm:pt modelId="{A77BC3A9-8A67-40CD-9496-CB36C5E76383}" type="pres">
      <dgm:prSet presAssocID="{BEFD864E-6C81-4FE9-95E6-A2372D6AF9A7}" presName="root2" presStyleCnt="0"/>
      <dgm:spPr/>
    </dgm:pt>
    <dgm:pt modelId="{84EFE4F2-2DAB-410B-A791-2C86DD6D8232}" type="pres">
      <dgm:prSet presAssocID="{BEFD864E-6C81-4FE9-95E6-A2372D6AF9A7}" presName="LevelTwoTextNode" presStyleLbl="node3" presStyleIdx="3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90C436-D3E2-477A-8797-500DB64D6030}" type="pres">
      <dgm:prSet presAssocID="{BEFD864E-6C81-4FE9-95E6-A2372D6AF9A7}" presName="level3hierChild" presStyleCnt="0"/>
      <dgm:spPr/>
    </dgm:pt>
    <dgm:pt modelId="{FEDFA0B5-9ECC-4A8A-8271-B36877BE647E}" type="pres">
      <dgm:prSet presAssocID="{9BD207B9-9DE9-42C3-9919-5D52879A91FD}" presName="conn2-1" presStyleLbl="parChTrans1D3" presStyleIdx="4" presStyleCnt="12"/>
      <dgm:spPr/>
      <dgm:t>
        <a:bodyPr/>
        <a:lstStyle/>
        <a:p>
          <a:endParaRPr lang="zh-CN" altLang="en-US"/>
        </a:p>
      </dgm:t>
    </dgm:pt>
    <dgm:pt modelId="{6C88D25A-20F2-4E74-AC41-D0D71DC69D5C}" type="pres">
      <dgm:prSet presAssocID="{9BD207B9-9DE9-42C3-9919-5D52879A91FD}" presName="connTx" presStyleLbl="parChTrans1D3" presStyleIdx="4" presStyleCnt="12"/>
      <dgm:spPr/>
      <dgm:t>
        <a:bodyPr/>
        <a:lstStyle/>
        <a:p>
          <a:endParaRPr lang="zh-CN" altLang="en-US"/>
        </a:p>
      </dgm:t>
    </dgm:pt>
    <dgm:pt modelId="{6F247027-BA2A-4CAA-BA72-F797D44BA81C}" type="pres">
      <dgm:prSet presAssocID="{BA58C2EB-565B-418F-A480-A3BAFFC3FC37}" presName="root2" presStyleCnt="0"/>
      <dgm:spPr/>
    </dgm:pt>
    <dgm:pt modelId="{D48E9D04-A50D-45C4-B19B-BDD1B55F7CE6}" type="pres">
      <dgm:prSet presAssocID="{BA58C2EB-565B-418F-A480-A3BAFFC3FC37}" presName="LevelTwoTextNode" presStyleLbl="node3" presStyleIdx="4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AAC391-CB4D-45E4-AD6D-F86CCB782B43}" type="pres">
      <dgm:prSet presAssocID="{BA58C2EB-565B-418F-A480-A3BAFFC3FC37}" presName="level3hierChild" presStyleCnt="0"/>
      <dgm:spPr/>
    </dgm:pt>
    <dgm:pt modelId="{BDEC1F66-5BB4-4D53-A1A5-BDA88DA5DBED}" type="pres">
      <dgm:prSet presAssocID="{26ECB2C1-BFC0-4598-8292-0F918227AB41}" presName="conn2-1" presStyleLbl="parChTrans1D3" presStyleIdx="5" presStyleCnt="12"/>
      <dgm:spPr/>
      <dgm:t>
        <a:bodyPr/>
        <a:lstStyle/>
        <a:p>
          <a:endParaRPr lang="zh-CN" altLang="en-US"/>
        </a:p>
      </dgm:t>
    </dgm:pt>
    <dgm:pt modelId="{8CD2EEF8-7A9F-45C5-8A58-738E3F84C91C}" type="pres">
      <dgm:prSet presAssocID="{26ECB2C1-BFC0-4598-8292-0F918227AB41}" presName="connTx" presStyleLbl="parChTrans1D3" presStyleIdx="5" presStyleCnt="12"/>
      <dgm:spPr/>
      <dgm:t>
        <a:bodyPr/>
        <a:lstStyle/>
        <a:p>
          <a:endParaRPr lang="zh-CN" altLang="en-US"/>
        </a:p>
      </dgm:t>
    </dgm:pt>
    <dgm:pt modelId="{ED4BD0AA-531C-4941-8B0B-23CF52DB1FE3}" type="pres">
      <dgm:prSet presAssocID="{18C2C3E8-9BF2-4719-8E25-6E2E81160818}" presName="root2" presStyleCnt="0"/>
      <dgm:spPr/>
    </dgm:pt>
    <dgm:pt modelId="{9D6441E4-F06F-411F-B980-E7699BE4756F}" type="pres">
      <dgm:prSet presAssocID="{18C2C3E8-9BF2-4719-8E25-6E2E81160818}" presName="LevelTwoTextNode" presStyleLbl="node3" presStyleIdx="5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F4F006-13A1-4023-ACA6-7D58D28383B8}" type="pres">
      <dgm:prSet presAssocID="{18C2C3E8-9BF2-4719-8E25-6E2E81160818}" presName="level3hierChild" presStyleCnt="0"/>
      <dgm:spPr/>
    </dgm:pt>
    <dgm:pt modelId="{9A5CAD13-11D4-4E2C-960E-192B51FF7BDC}" type="pres">
      <dgm:prSet presAssocID="{2AA23488-A0C8-4EA2-9BC9-25A29F936ABB}" presName="conn2-1" presStyleLbl="parChTrans1D3" presStyleIdx="6" presStyleCnt="12"/>
      <dgm:spPr/>
      <dgm:t>
        <a:bodyPr/>
        <a:lstStyle/>
        <a:p>
          <a:endParaRPr lang="zh-CN" altLang="en-US"/>
        </a:p>
      </dgm:t>
    </dgm:pt>
    <dgm:pt modelId="{3BBCB8FD-F838-43BD-ADBA-61D932CD05A5}" type="pres">
      <dgm:prSet presAssocID="{2AA23488-A0C8-4EA2-9BC9-25A29F936ABB}" presName="connTx" presStyleLbl="parChTrans1D3" presStyleIdx="6" presStyleCnt="12"/>
      <dgm:spPr/>
      <dgm:t>
        <a:bodyPr/>
        <a:lstStyle/>
        <a:p>
          <a:endParaRPr lang="zh-CN" altLang="en-US"/>
        </a:p>
      </dgm:t>
    </dgm:pt>
    <dgm:pt modelId="{65E7072B-0EAF-4101-BB42-838BFD958C78}" type="pres">
      <dgm:prSet presAssocID="{B5019EA5-2DA4-484F-9973-A0161F0F92E4}" presName="root2" presStyleCnt="0"/>
      <dgm:spPr/>
    </dgm:pt>
    <dgm:pt modelId="{DA108DE6-FD03-4955-8F89-21D0F5275730}" type="pres">
      <dgm:prSet presAssocID="{B5019EA5-2DA4-484F-9973-A0161F0F92E4}" presName="LevelTwoTextNode" presStyleLbl="node3" presStyleIdx="6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BE047A-F273-4EC5-95E0-E73B7EEB2721}" type="pres">
      <dgm:prSet presAssocID="{B5019EA5-2DA4-484F-9973-A0161F0F92E4}" presName="level3hierChild" presStyleCnt="0"/>
      <dgm:spPr/>
    </dgm:pt>
    <dgm:pt modelId="{1A2C1291-57AC-4322-B876-1BA927619115}" type="pres">
      <dgm:prSet presAssocID="{D92094F4-3801-40E6-AE66-711D14023EEB}" presName="conn2-1" presStyleLbl="parChTrans1D3" presStyleIdx="7" presStyleCnt="12"/>
      <dgm:spPr/>
      <dgm:t>
        <a:bodyPr/>
        <a:lstStyle/>
        <a:p>
          <a:endParaRPr lang="zh-CN" altLang="en-US"/>
        </a:p>
      </dgm:t>
    </dgm:pt>
    <dgm:pt modelId="{C8EAB318-E263-48E6-A1D6-1AB2305A0755}" type="pres">
      <dgm:prSet presAssocID="{D92094F4-3801-40E6-AE66-711D14023EEB}" presName="connTx" presStyleLbl="parChTrans1D3" presStyleIdx="7" presStyleCnt="12"/>
      <dgm:spPr/>
      <dgm:t>
        <a:bodyPr/>
        <a:lstStyle/>
        <a:p>
          <a:endParaRPr lang="zh-CN" altLang="en-US"/>
        </a:p>
      </dgm:t>
    </dgm:pt>
    <dgm:pt modelId="{0F67BECE-6176-4A57-8772-DFB31244E14B}" type="pres">
      <dgm:prSet presAssocID="{8CAB7792-8C3C-4615-B450-EE28A5516426}" presName="root2" presStyleCnt="0"/>
      <dgm:spPr/>
    </dgm:pt>
    <dgm:pt modelId="{D91B84E5-9E8B-48A1-96FB-A485294E41A0}" type="pres">
      <dgm:prSet presAssocID="{8CAB7792-8C3C-4615-B450-EE28A5516426}" presName="LevelTwoTextNode" presStyleLbl="node3" presStyleIdx="7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F011BD2-9051-40FF-8BCE-3DEB9815D513}" type="pres">
      <dgm:prSet presAssocID="{8CAB7792-8C3C-4615-B450-EE28A5516426}" presName="level3hierChild" presStyleCnt="0"/>
      <dgm:spPr/>
    </dgm:pt>
    <dgm:pt modelId="{B9FD9CF2-C472-4BDD-9402-2A34C967975E}" type="pres">
      <dgm:prSet presAssocID="{CBA3EC26-AAE4-4651-A217-A592A607FC33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FD3ECE5B-134B-4596-851C-F47C0615DA4A}" type="pres">
      <dgm:prSet presAssocID="{CBA3EC26-AAE4-4651-A217-A592A607FC33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A53B0118-72CA-41BB-9991-BFAC56B37156}" type="pres">
      <dgm:prSet presAssocID="{405383E4-E17D-47AF-A8BD-03F480E03A0B}" presName="root2" presStyleCnt="0"/>
      <dgm:spPr/>
    </dgm:pt>
    <dgm:pt modelId="{B5B82B62-F0F0-4222-8E88-FA07A35287C0}" type="pres">
      <dgm:prSet presAssocID="{405383E4-E17D-47AF-A8BD-03F480E03A0B}" presName="LevelTwoTextNode" presStyleLbl="node2" presStyleIdx="2" presStyleCnt="5" custScaleX="166990" custLinFactNeighborX="-124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485B303-6435-454B-9E06-79E0574E19C0}" type="pres">
      <dgm:prSet presAssocID="{405383E4-E17D-47AF-A8BD-03F480E03A0B}" presName="level3hierChild" presStyleCnt="0"/>
      <dgm:spPr/>
    </dgm:pt>
    <dgm:pt modelId="{E3146155-C483-4321-AB8B-DAFC0B22A554}" type="pres">
      <dgm:prSet presAssocID="{EC4AF185-45F7-434E-9560-952247E804D7}" presName="conn2-1" presStyleLbl="parChTrans1D3" presStyleIdx="8" presStyleCnt="12"/>
      <dgm:spPr/>
      <dgm:t>
        <a:bodyPr/>
        <a:lstStyle/>
        <a:p>
          <a:endParaRPr lang="zh-CN" altLang="en-US"/>
        </a:p>
      </dgm:t>
    </dgm:pt>
    <dgm:pt modelId="{350E8AC7-63B0-44B6-92DE-BE7B8F56CB85}" type="pres">
      <dgm:prSet presAssocID="{EC4AF185-45F7-434E-9560-952247E804D7}" presName="connTx" presStyleLbl="parChTrans1D3" presStyleIdx="8" presStyleCnt="12"/>
      <dgm:spPr/>
      <dgm:t>
        <a:bodyPr/>
        <a:lstStyle/>
        <a:p>
          <a:endParaRPr lang="zh-CN" altLang="en-US"/>
        </a:p>
      </dgm:t>
    </dgm:pt>
    <dgm:pt modelId="{5EE09844-142E-4E63-A947-964BA8F056E9}" type="pres">
      <dgm:prSet presAssocID="{D5D6CB54-9B2A-4249-BBA6-191FB8ADEE8A}" presName="root2" presStyleCnt="0"/>
      <dgm:spPr/>
    </dgm:pt>
    <dgm:pt modelId="{83D6F443-8459-421A-8118-749D9B95B3EC}" type="pres">
      <dgm:prSet presAssocID="{D5D6CB54-9B2A-4249-BBA6-191FB8ADEE8A}" presName="LevelTwoTextNode" presStyleLbl="node3" presStyleIdx="8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A5F248-EF55-4461-AED8-8F5FF3A21776}" type="pres">
      <dgm:prSet presAssocID="{D5D6CB54-9B2A-4249-BBA6-191FB8ADEE8A}" presName="level3hierChild" presStyleCnt="0"/>
      <dgm:spPr/>
    </dgm:pt>
    <dgm:pt modelId="{0D1EFE49-9671-4744-A782-3FAF1F16C871}" type="pres">
      <dgm:prSet presAssocID="{04FE1F24-6B41-4D10-BF15-D3F8A687F28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ABDA2F63-24A3-4382-94B2-6E06812B9217}" type="pres">
      <dgm:prSet presAssocID="{04FE1F24-6B41-4D10-BF15-D3F8A687F28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4B9B7B18-6046-4E62-8F53-0CA1A85A3C7B}" type="pres">
      <dgm:prSet presAssocID="{81B047E8-10E2-4682-8466-C098AF30BC25}" presName="root2" presStyleCnt="0"/>
      <dgm:spPr/>
    </dgm:pt>
    <dgm:pt modelId="{57FF666B-2CDF-4DC6-8A5F-696EC8FAB212}" type="pres">
      <dgm:prSet presAssocID="{81B047E8-10E2-4682-8466-C098AF30BC25}" presName="LevelTwoTextNode" presStyleLbl="node2" presStyleIdx="3" presStyleCnt="5" custScaleX="166990" custLinFactNeighborX="-124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DED89B-009D-4FCE-9723-EAFE9E985C2A}" type="pres">
      <dgm:prSet presAssocID="{81B047E8-10E2-4682-8466-C098AF30BC25}" presName="level3hierChild" presStyleCnt="0"/>
      <dgm:spPr/>
    </dgm:pt>
    <dgm:pt modelId="{74F3CB2E-7843-468A-A806-3F14DF85A823}" type="pres">
      <dgm:prSet presAssocID="{6A550160-E779-4851-9791-C26789C480A9}" presName="conn2-1" presStyleLbl="parChTrans1D3" presStyleIdx="9" presStyleCnt="12"/>
      <dgm:spPr/>
      <dgm:t>
        <a:bodyPr/>
        <a:lstStyle/>
        <a:p>
          <a:endParaRPr lang="zh-CN" altLang="en-US"/>
        </a:p>
      </dgm:t>
    </dgm:pt>
    <dgm:pt modelId="{E1A8CF90-839A-4391-9421-CEE41778E057}" type="pres">
      <dgm:prSet presAssocID="{6A550160-E779-4851-9791-C26789C480A9}" presName="connTx" presStyleLbl="parChTrans1D3" presStyleIdx="9" presStyleCnt="12"/>
      <dgm:spPr/>
      <dgm:t>
        <a:bodyPr/>
        <a:lstStyle/>
        <a:p>
          <a:endParaRPr lang="zh-CN" altLang="en-US"/>
        </a:p>
      </dgm:t>
    </dgm:pt>
    <dgm:pt modelId="{4ED30A32-E5CA-49C5-BE81-DAE05801603D}" type="pres">
      <dgm:prSet presAssocID="{F97C776A-0E3F-4E70-8098-782210255BBD}" presName="root2" presStyleCnt="0"/>
      <dgm:spPr/>
    </dgm:pt>
    <dgm:pt modelId="{25BD8622-C6B0-4DF1-B95F-38144E68A785}" type="pres">
      <dgm:prSet presAssocID="{F97C776A-0E3F-4E70-8098-782210255BBD}" presName="LevelTwoTextNode" presStyleLbl="node3" presStyleIdx="9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1D24D30-8FEF-4FA6-AB0A-BE8548CC3B52}" type="pres">
      <dgm:prSet presAssocID="{F97C776A-0E3F-4E70-8098-782210255BBD}" presName="level3hierChild" presStyleCnt="0"/>
      <dgm:spPr/>
    </dgm:pt>
    <dgm:pt modelId="{8C542A26-FA5F-47B4-9DC2-E920E88059FD}" type="pres">
      <dgm:prSet presAssocID="{C31EB3B5-4821-44B9-B4D6-281DFF26031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EE2A61F4-F1CB-4249-A0AD-D6C56D044F2B}" type="pres">
      <dgm:prSet presAssocID="{C31EB3B5-4821-44B9-B4D6-281DFF26031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2E9795EB-BE46-439D-93F3-DF8B162284BE}" type="pres">
      <dgm:prSet presAssocID="{9107F738-42C0-4598-8C35-A2A706443204}" presName="root2" presStyleCnt="0"/>
      <dgm:spPr/>
    </dgm:pt>
    <dgm:pt modelId="{06015406-8A78-491B-AB3C-02F2ED3780F6}" type="pres">
      <dgm:prSet presAssocID="{9107F738-42C0-4598-8C35-A2A706443204}" presName="LevelTwoTextNode" presStyleLbl="node2" presStyleIdx="4" presStyleCnt="5" custScaleX="166990" custLinFactNeighborX="-124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AC2F8B-97DE-4671-B149-C5B3F6C2F45E}" type="pres">
      <dgm:prSet presAssocID="{9107F738-42C0-4598-8C35-A2A706443204}" presName="level3hierChild" presStyleCnt="0"/>
      <dgm:spPr/>
    </dgm:pt>
    <dgm:pt modelId="{F8714F05-407A-4C59-B44A-D7EF741BD970}" type="pres">
      <dgm:prSet presAssocID="{E5C96597-3352-4821-B0EF-F406FC1152F1}" presName="conn2-1" presStyleLbl="parChTrans1D3" presStyleIdx="10" presStyleCnt="12"/>
      <dgm:spPr/>
      <dgm:t>
        <a:bodyPr/>
        <a:lstStyle/>
        <a:p>
          <a:endParaRPr lang="zh-CN" altLang="en-US"/>
        </a:p>
      </dgm:t>
    </dgm:pt>
    <dgm:pt modelId="{96B36899-8A9E-4456-9A24-2CDF57634B79}" type="pres">
      <dgm:prSet presAssocID="{E5C96597-3352-4821-B0EF-F406FC1152F1}" presName="connTx" presStyleLbl="parChTrans1D3" presStyleIdx="10" presStyleCnt="12"/>
      <dgm:spPr/>
      <dgm:t>
        <a:bodyPr/>
        <a:lstStyle/>
        <a:p>
          <a:endParaRPr lang="zh-CN" altLang="en-US"/>
        </a:p>
      </dgm:t>
    </dgm:pt>
    <dgm:pt modelId="{55ABC617-40B9-447D-A15B-EB8F06B4BB7D}" type="pres">
      <dgm:prSet presAssocID="{DD2110CB-9144-41A6-8AE6-166E9B62CAD0}" presName="root2" presStyleCnt="0"/>
      <dgm:spPr/>
    </dgm:pt>
    <dgm:pt modelId="{D07EA13F-4C3D-4192-BB10-FCB456712047}" type="pres">
      <dgm:prSet presAssocID="{DD2110CB-9144-41A6-8AE6-166E9B62CAD0}" presName="LevelTwoTextNode" presStyleLbl="node3" presStyleIdx="10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8226353-6634-48C2-86FD-C51A602FBFB1}" type="pres">
      <dgm:prSet presAssocID="{DD2110CB-9144-41A6-8AE6-166E9B62CAD0}" presName="level3hierChild" presStyleCnt="0"/>
      <dgm:spPr/>
    </dgm:pt>
    <dgm:pt modelId="{00BF8A09-1FA2-4EA0-A347-BFCF79AD89BD}" type="pres">
      <dgm:prSet presAssocID="{290D36FE-FE01-4FBF-8062-3B313366C109}" presName="conn2-1" presStyleLbl="parChTrans1D3" presStyleIdx="11" presStyleCnt="12"/>
      <dgm:spPr/>
      <dgm:t>
        <a:bodyPr/>
        <a:lstStyle/>
        <a:p>
          <a:endParaRPr lang="zh-CN" altLang="en-US"/>
        </a:p>
      </dgm:t>
    </dgm:pt>
    <dgm:pt modelId="{13F16D5D-D689-49DD-8CF4-3E4D6EC5DD70}" type="pres">
      <dgm:prSet presAssocID="{290D36FE-FE01-4FBF-8062-3B313366C109}" presName="connTx" presStyleLbl="parChTrans1D3" presStyleIdx="11" presStyleCnt="12"/>
      <dgm:spPr/>
      <dgm:t>
        <a:bodyPr/>
        <a:lstStyle/>
        <a:p>
          <a:endParaRPr lang="zh-CN" altLang="en-US"/>
        </a:p>
      </dgm:t>
    </dgm:pt>
    <dgm:pt modelId="{F057132C-5718-4EBD-AD47-4C344724E4CD}" type="pres">
      <dgm:prSet presAssocID="{0EF66D40-5E9D-4FF2-BE49-BF848E5D83E7}" presName="root2" presStyleCnt="0"/>
      <dgm:spPr/>
    </dgm:pt>
    <dgm:pt modelId="{57408805-DB34-42C4-9B28-BE243A5E7C42}" type="pres">
      <dgm:prSet presAssocID="{0EF66D40-5E9D-4FF2-BE49-BF848E5D83E7}" presName="LevelTwoTextNode" presStyleLbl="node3" presStyleIdx="11" presStyleCnt="12" custScaleX="409040" custLinFactNeighborX="512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7F959E-37BF-4A1D-A91C-527AB1CBF6C7}" type="pres">
      <dgm:prSet presAssocID="{0EF66D40-5E9D-4FF2-BE49-BF848E5D83E7}" presName="level3hierChild" presStyleCnt="0"/>
      <dgm:spPr/>
    </dgm:pt>
  </dgm:ptLst>
  <dgm:cxnLst>
    <dgm:cxn modelId="{A2DC1324-31BE-4F42-9E95-10FC523F8C30}" type="presOf" srcId="{D5D6CB54-9B2A-4249-BBA6-191FB8ADEE8A}" destId="{83D6F443-8459-421A-8118-749D9B95B3EC}" srcOrd="0" destOrd="0" presId="urn:microsoft.com/office/officeart/2005/8/layout/hierarchy2"/>
    <dgm:cxn modelId="{B2456501-03C2-4A44-B80E-D850D8308174}" type="presOf" srcId="{DC54AFF1-0092-4487-9F5D-9218AE0256E0}" destId="{32D23A64-0F13-4372-B69E-6E7F5D0BF111}" srcOrd="1" destOrd="0" presId="urn:microsoft.com/office/officeart/2005/8/layout/hierarchy2"/>
    <dgm:cxn modelId="{C9A5BE78-5657-47FE-808C-7270E6088533}" type="presOf" srcId="{E89BF836-10D4-421F-8A16-7148E2E3B844}" destId="{81B68060-CA0C-4B7D-9BD0-F6A2EC7C8DC9}" srcOrd="1" destOrd="0" presId="urn:microsoft.com/office/officeart/2005/8/layout/hierarchy2"/>
    <dgm:cxn modelId="{F24FCC2B-C893-43B7-BED1-B815A038090D}" srcId="{316C44F1-46FA-4D0B-881D-F1004113843F}" destId="{3D901756-042F-4EC8-8395-19E290DEACB2}" srcOrd="1" destOrd="0" parTransId="{FF9BEFCC-9C30-4A56-AF1D-788D1607EBB6}" sibTransId="{7F98B32D-8CA6-4EF1-9A8A-DDD721F776B2}"/>
    <dgm:cxn modelId="{B7369A97-57D2-4B19-8212-5CF838F12CAF}" srcId="{405383E4-E17D-47AF-A8BD-03F480E03A0B}" destId="{D5D6CB54-9B2A-4249-BBA6-191FB8ADEE8A}" srcOrd="0" destOrd="0" parTransId="{EC4AF185-45F7-434E-9560-952247E804D7}" sibTransId="{94C43645-5D5F-41D5-849E-C68DAF447885}"/>
    <dgm:cxn modelId="{34F9338F-725D-490D-B49E-C9FC04734EC9}" type="presOf" srcId="{290D36FE-FE01-4FBF-8062-3B313366C109}" destId="{00BF8A09-1FA2-4EA0-A347-BFCF79AD89BD}" srcOrd="0" destOrd="0" presId="urn:microsoft.com/office/officeart/2005/8/layout/hierarchy2"/>
    <dgm:cxn modelId="{03781731-3066-4F9E-90DC-99A3DF11B6B5}" type="presOf" srcId="{290D36FE-FE01-4FBF-8062-3B313366C109}" destId="{13F16D5D-D689-49DD-8CF4-3E4D6EC5DD70}" srcOrd="1" destOrd="0" presId="urn:microsoft.com/office/officeart/2005/8/layout/hierarchy2"/>
    <dgm:cxn modelId="{3BBA2386-0312-455A-BF03-61494EC11A71}" srcId="{5A58C1F8-F56D-4B5B-A645-4DF566675ADB}" destId="{5B47A51E-5941-454C-A3BF-0B741B6CDCB0}" srcOrd="1" destOrd="0" parTransId="{341D7726-F5EB-484D-9C8B-491F6C3D9538}" sibTransId="{38DC79A8-264F-4B19-A7E5-4A0854FC028F}"/>
    <dgm:cxn modelId="{8A1D69CA-D7C7-4F40-B98D-D1C776838F80}" type="presOf" srcId="{D92094F4-3801-40E6-AE66-711D14023EEB}" destId="{C8EAB318-E263-48E6-A1D6-1AB2305A0755}" srcOrd="1" destOrd="0" presId="urn:microsoft.com/office/officeart/2005/8/layout/hierarchy2"/>
    <dgm:cxn modelId="{253298BE-802E-4ADB-9862-98B640B70166}" type="presOf" srcId="{0B0AEE2E-BF11-4D6E-AD17-DD94C02C1C12}" destId="{93A68199-E36A-4716-9DC2-ABDF6C6CC414}" srcOrd="0" destOrd="0" presId="urn:microsoft.com/office/officeart/2005/8/layout/hierarchy2"/>
    <dgm:cxn modelId="{C0576512-0A77-4461-8F4B-067E78210B72}" srcId="{5A58C1F8-F56D-4B5B-A645-4DF566675ADB}" destId="{81B047E8-10E2-4682-8466-C098AF30BC25}" srcOrd="3" destOrd="0" parTransId="{04FE1F24-6B41-4D10-BF15-D3F8A687F28F}" sibTransId="{0939614A-D8BC-4F08-92D7-9A17EEE928F9}"/>
    <dgm:cxn modelId="{DB5153D3-5507-4FD8-84A7-FDEFD2A7DE29}" type="presOf" srcId="{3D901756-042F-4EC8-8395-19E290DEACB2}" destId="{ED7489CB-B8E2-48CB-AC9A-C4AD2DAAC74A}" srcOrd="0" destOrd="0" presId="urn:microsoft.com/office/officeart/2005/8/layout/hierarchy2"/>
    <dgm:cxn modelId="{B7ECF9D4-A099-49F8-BFBB-4FD66FB8823E}" type="presOf" srcId="{341D7726-F5EB-484D-9C8B-491F6C3D9538}" destId="{1BA47833-58C5-4246-BA60-2277F5F18468}" srcOrd="0" destOrd="0" presId="urn:microsoft.com/office/officeart/2005/8/layout/hierarchy2"/>
    <dgm:cxn modelId="{595E99D3-6D1A-459D-9DAC-D97D19748958}" srcId="{C28D57DA-656E-46A7-8EBE-BD6CF03B8623}" destId="{5A58C1F8-F56D-4B5B-A645-4DF566675ADB}" srcOrd="0" destOrd="0" parTransId="{648336B4-AA53-4CF1-B9D4-65B635D0C54F}" sibTransId="{F31A158C-3C73-4E16-A70B-08890D320F28}"/>
    <dgm:cxn modelId="{CFA52111-F6A2-4EE2-BE9D-93B8A53EA26C}" type="presOf" srcId="{E5C96597-3352-4821-B0EF-F406FC1152F1}" destId="{96B36899-8A9E-4456-9A24-2CDF57634B79}" srcOrd="1" destOrd="0" presId="urn:microsoft.com/office/officeart/2005/8/layout/hierarchy2"/>
    <dgm:cxn modelId="{5513A27F-7076-435B-8899-C26AB41B6F26}" type="presOf" srcId="{04FE1F24-6B41-4D10-BF15-D3F8A687F28F}" destId="{ABDA2F63-24A3-4382-94B2-6E06812B9217}" srcOrd="1" destOrd="0" presId="urn:microsoft.com/office/officeart/2005/8/layout/hierarchy2"/>
    <dgm:cxn modelId="{0F0418D2-2642-4271-B268-4F13A92A958C}" type="presOf" srcId="{0B0AEE2E-BF11-4D6E-AD17-DD94C02C1C12}" destId="{BC4A2217-794E-48C1-A013-855590F45082}" srcOrd="1" destOrd="0" presId="urn:microsoft.com/office/officeart/2005/8/layout/hierarchy2"/>
    <dgm:cxn modelId="{D747E099-D349-429F-B1D9-2AD80D01B553}" srcId="{316C44F1-46FA-4D0B-881D-F1004113843F}" destId="{F3A145B9-23C2-4CED-8CA4-5488EF0E46CF}" srcOrd="2" destOrd="0" parTransId="{84339DC2-2F6C-4908-B595-B8A9DDB0CF46}" sibTransId="{A221D2E2-D54B-4B68-AFE7-366687665B5E}"/>
    <dgm:cxn modelId="{7E22F69D-EED1-4AFD-8CF0-F37A1136107D}" srcId="{5B47A51E-5941-454C-A3BF-0B741B6CDCB0}" destId="{BEFD864E-6C81-4FE9-95E6-A2372D6AF9A7}" srcOrd="0" destOrd="0" parTransId="{0B0AEE2E-BF11-4D6E-AD17-DD94C02C1C12}" sibTransId="{B2B79D9A-698C-450B-97F3-74D54956E8CA}"/>
    <dgm:cxn modelId="{DEE0BF51-EDEA-40DB-A4FC-D8ED8BEB03D0}" type="presOf" srcId="{26ECB2C1-BFC0-4598-8292-0F918227AB41}" destId="{8CD2EEF8-7A9F-45C5-8A58-738E3F84C91C}" srcOrd="1" destOrd="0" presId="urn:microsoft.com/office/officeart/2005/8/layout/hierarchy2"/>
    <dgm:cxn modelId="{DD63724C-5EC5-4DF5-9447-630EFA0783E9}" type="presOf" srcId="{8CAB7792-8C3C-4615-B450-EE28A5516426}" destId="{D91B84E5-9E8B-48A1-96FB-A485294E41A0}" srcOrd="0" destOrd="0" presId="urn:microsoft.com/office/officeart/2005/8/layout/hierarchy2"/>
    <dgm:cxn modelId="{E882927C-7E0B-4FE1-B4A8-893B8DD30123}" type="presOf" srcId="{405383E4-E17D-47AF-A8BD-03F480E03A0B}" destId="{B5B82B62-F0F0-4222-8E88-FA07A35287C0}" srcOrd="0" destOrd="0" presId="urn:microsoft.com/office/officeart/2005/8/layout/hierarchy2"/>
    <dgm:cxn modelId="{2C057957-E65C-4859-A4E8-734BB7159AFC}" srcId="{9107F738-42C0-4598-8C35-A2A706443204}" destId="{0EF66D40-5E9D-4FF2-BE49-BF848E5D83E7}" srcOrd="1" destOrd="0" parTransId="{290D36FE-FE01-4FBF-8062-3B313366C109}" sibTransId="{D9D91CE7-F5C5-4213-8432-F4488EB9217E}"/>
    <dgm:cxn modelId="{6660A751-997C-4D3C-80E7-F07FF8D7BDCC}" srcId="{316C44F1-46FA-4D0B-881D-F1004113843F}" destId="{60E79DCF-29B5-4F7E-969E-B836232A1B6F}" srcOrd="0" destOrd="0" parTransId="{E89BF836-10D4-421F-8A16-7148E2E3B844}" sibTransId="{89A4F80A-AA33-4B42-923B-31B094EBE6DC}"/>
    <dgm:cxn modelId="{9C864197-AAAC-43F8-905D-3E0FA4E20E98}" type="presOf" srcId="{6A550160-E779-4851-9791-C26789C480A9}" destId="{E1A8CF90-839A-4391-9421-CEE41778E057}" srcOrd="1" destOrd="0" presId="urn:microsoft.com/office/officeart/2005/8/layout/hierarchy2"/>
    <dgm:cxn modelId="{9E5D811C-B9B8-4944-A1B3-5D650DB17733}" type="presOf" srcId="{316C44F1-46FA-4D0B-881D-F1004113843F}" destId="{738EA6ED-D152-46A6-89FF-57A295BF5CA8}" srcOrd="0" destOrd="0" presId="urn:microsoft.com/office/officeart/2005/8/layout/hierarchy2"/>
    <dgm:cxn modelId="{7B86B2DF-5520-4548-94B8-F5482D224607}" type="presOf" srcId="{F97C776A-0E3F-4E70-8098-782210255BBD}" destId="{25BD8622-C6B0-4DF1-B95F-38144E68A785}" srcOrd="0" destOrd="0" presId="urn:microsoft.com/office/officeart/2005/8/layout/hierarchy2"/>
    <dgm:cxn modelId="{3C4C23E4-DE70-4269-A73E-3F5DB310911E}" srcId="{5B47A51E-5941-454C-A3BF-0B741B6CDCB0}" destId="{18C2C3E8-9BF2-4719-8E25-6E2E81160818}" srcOrd="2" destOrd="0" parTransId="{26ECB2C1-BFC0-4598-8292-0F918227AB41}" sibTransId="{40B3B864-8EFD-4792-BF17-7483DC6E4CAE}"/>
    <dgm:cxn modelId="{07D0456B-C08A-4334-B87A-CCC72F94F7CD}" type="presOf" srcId="{EC4AF185-45F7-434E-9560-952247E804D7}" destId="{E3146155-C483-4321-AB8B-DAFC0B22A554}" srcOrd="0" destOrd="0" presId="urn:microsoft.com/office/officeart/2005/8/layout/hierarchy2"/>
    <dgm:cxn modelId="{96E43E0B-6794-4858-A365-0C8D25AEDFED}" type="presOf" srcId="{B5019EA5-2DA4-484F-9973-A0161F0F92E4}" destId="{DA108DE6-FD03-4955-8F89-21D0F5275730}" srcOrd="0" destOrd="0" presId="urn:microsoft.com/office/officeart/2005/8/layout/hierarchy2"/>
    <dgm:cxn modelId="{45E7D47E-BF65-4EA9-B242-3674B9087463}" srcId="{5B47A51E-5941-454C-A3BF-0B741B6CDCB0}" destId="{8CAB7792-8C3C-4615-B450-EE28A5516426}" srcOrd="4" destOrd="0" parTransId="{D92094F4-3801-40E6-AE66-711D14023EEB}" sibTransId="{C6AE6C77-45B2-499B-8B44-C33C9D83F42C}"/>
    <dgm:cxn modelId="{FD6BFCFE-7A8E-4C7F-B03D-A971523D096B}" srcId="{5A58C1F8-F56D-4B5B-A645-4DF566675ADB}" destId="{316C44F1-46FA-4D0B-881D-F1004113843F}" srcOrd="0" destOrd="0" parTransId="{DC54AFF1-0092-4487-9F5D-9218AE0256E0}" sibTransId="{53E547C9-A2DA-4FA5-882D-E6291F95629B}"/>
    <dgm:cxn modelId="{DA18FE70-2735-4E1E-8C23-647394E778BD}" type="presOf" srcId="{DD2110CB-9144-41A6-8AE6-166E9B62CAD0}" destId="{D07EA13F-4C3D-4192-BB10-FCB456712047}" srcOrd="0" destOrd="0" presId="urn:microsoft.com/office/officeart/2005/8/layout/hierarchy2"/>
    <dgm:cxn modelId="{13EFD877-0EC5-4A00-A54A-313459758417}" srcId="{9107F738-42C0-4598-8C35-A2A706443204}" destId="{DD2110CB-9144-41A6-8AE6-166E9B62CAD0}" srcOrd="0" destOrd="0" parTransId="{E5C96597-3352-4821-B0EF-F406FC1152F1}" sibTransId="{2DE870DC-BBBB-4FC5-8220-ECAB897FEB2B}"/>
    <dgm:cxn modelId="{29917326-1634-4531-9425-178D8B4C8939}" srcId="{5A58C1F8-F56D-4B5B-A645-4DF566675ADB}" destId="{405383E4-E17D-47AF-A8BD-03F480E03A0B}" srcOrd="2" destOrd="0" parTransId="{CBA3EC26-AAE4-4651-A217-A592A607FC33}" sibTransId="{5BA5356D-E7C2-4A6E-A04C-A5BBD3432A50}"/>
    <dgm:cxn modelId="{53961D12-8890-403F-9D36-CE14134A7B35}" type="presOf" srcId="{26ECB2C1-BFC0-4598-8292-0F918227AB41}" destId="{BDEC1F66-5BB4-4D53-A1A5-BDA88DA5DBED}" srcOrd="0" destOrd="0" presId="urn:microsoft.com/office/officeart/2005/8/layout/hierarchy2"/>
    <dgm:cxn modelId="{F4B6B84E-5212-43A5-A983-E23C78095FAE}" type="presOf" srcId="{9107F738-42C0-4598-8C35-A2A706443204}" destId="{06015406-8A78-491B-AB3C-02F2ED3780F6}" srcOrd="0" destOrd="0" presId="urn:microsoft.com/office/officeart/2005/8/layout/hierarchy2"/>
    <dgm:cxn modelId="{B544BEAD-7900-406B-BC67-28E5F6EFA9B4}" type="presOf" srcId="{6A550160-E779-4851-9791-C26789C480A9}" destId="{74F3CB2E-7843-468A-A806-3F14DF85A823}" srcOrd="0" destOrd="0" presId="urn:microsoft.com/office/officeart/2005/8/layout/hierarchy2"/>
    <dgm:cxn modelId="{5D4E9A9A-D186-4ADE-BFE2-A451D8458316}" type="presOf" srcId="{C31EB3B5-4821-44B9-B4D6-281DFF26031C}" destId="{EE2A61F4-F1CB-4249-A0AD-D6C56D044F2B}" srcOrd="1" destOrd="0" presId="urn:microsoft.com/office/officeart/2005/8/layout/hierarchy2"/>
    <dgm:cxn modelId="{FF53C7CE-48BD-4494-8F32-56D94B78ACAD}" type="presOf" srcId="{CBA3EC26-AAE4-4651-A217-A592A607FC33}" destId="{FD3ECE5B-134B-4596-851C-F47C0615DA4A}" srcOrd="1" destOrd="0" presId="urn:microsoft.com/office/officeart/2005/8/layout/hierarchy2"/>
    <dgm:cxn modelId="{C2976C8D-5770-4313-8E29-BD2A8FE3BEEF}" type="presOf" srcId="{FF9BEFCC-9C30-4A56-AF1D-788D1607EBB6}" destId="{7888C97B-03DA-4C74-BDE8-81A7566FF8CE}" srcOrd="1" destOrd="0" presId="urn:microsoft.com/office/officeart/2005/8/layout/hierarchy2"/>
    <dgm:cxn modelId="{4D60F76E-C8A7-4B40-B294-3E953BF35E15}" type="presOf" srcId="{BA58C2EB-565B-418F-A480-A3BAFFC3FC37}" destId="{D48E9D04-A50D-45C4-B19B-BDD1B55F7CE6}" srcOrd="0" destOrd="0" presId="urn:microsoft.com/office/officeart/2005/8/layout/hierarchy2"/>
    <dgm:cxn modelId="{E6EEA864-3A66-4ADD-ADF4-F912C6BF33D2}" type="presOf" srcId="{5A58C1F8-F56D-4B5B-A645-4DF566675ADB}" destId="{790B142C-A66D-4A6E-B27D-66E5E6C3B865}" srcOrd="0" destOrd="0" presId="urn:microsoft.com/office/officeart/2005/8/layout/hierarchy2"/>
    <dgm:cxn modelId="{C334EA52-7CF9-4930-AC45-87E067DCD2E1}" srcId="{5B47A51E-5941-454C-A3BF-0B741B6CDCB0}" destId="{BA58C2EB-565B-418F-A480-A3BAFFC3FC37}" srcOrd="1" destOrd="0" parTransId="{9BD207B9-9DE9-42C3-9919-5D52879A91FD}" sibTransId="{21B2AAAB-828A-4578-9717-49C6A66210E3}"/>
    <dgm:cxn modelId="{B092F04F-8F8F-4C48-8532-AC832F1BB269}" type="presOf" srcId="{84339DC2-2F6C-4908-B595-B8A9DDB0CF46}" destId="{25F9D627-ADCB-40FC-9B75-C566FDCAE3F2}" srcOrd="1" destOrd="0" presId="urn:microsoft.com/office/officeart/2005/8/layout/hierarchy2"/>
    <dgm:cxn modelId="{FBF1EF20-A10F-44EB-B9BE-34FB7E6F4952}" type="presOf" srcId="{18C2C3E8-9BF2-4719-8E25-6E2E81160818}" destId="{9D6441E4-F06F-411F-B980-E7699BE4756F}" srcOrd="0" destOrd="0" presId="urn:microsoft.com/office/officeart/2005/8/layout/hierarchy2"/>
    <dgm:cxn modelId="{D108B874-F32B-4E01-BC70-1BF453C06C4D}" type="presOf" srcId="{2AA23488-A0C8-4EA2-9BC9-25A29F936ABB}" destId="{9A5CAD13-11D4-4E2C-960E-192B51FF7BDC}" srcOrd="0" destOrd="0" presId="urn:microsoft.com/office/officeart/2005/8/layout/hierarchy2"/>
    <dgm:cxn modelId="{F01A9431-021F-44F0-A0BC-B5DFFF6C18B6}" type="presOf" srcId="{E89BF836-10D4-421F-8A16-7148E2E3B844}" destId="{357BF1DD-69BA-4900-A50B-83053E6E67F3}" srcOrd="0" destOrd="0" presId="urn:microsoft.com/office/officeart/2005/8/layout/hierarchy2"/>
    <dgm:cxn modelId="{DF03DF09-C2ED-41FA-8697-912551A3290D}" type="presOf" srcId="{84339DC2-2F6C-4908-B595-B8A9DDB0CF46}" destId="{7DE3B144-1CFB-46E8-9AB3-88A3F99F0854}" srcOrd="0" destOrd="0" presId="urn:microsoft.com/office/officeart/2005/8/layout/hierarchy2"/>
    <dgm:cxn modelId="{AE1AFA2F-54B0-4F05-BBDD-A3AC89FFC962}" type="presOf" srcId="{DC54AFF1-0092-4487-9F5D-9218AE0256E0}" destId="{9C5B4A94-449A-4266-8C9F-A41B609750B9}" srcOrd="0" destOrd="0" presId="urn:microsoft.com/office/officeart/2005/8/layout/hierarchy2"/>
    <dgm:cxn modelId="{68D17252-ACBE-4162-A38E-29DE6D3FF89E}" type="presOf" srcId="{E5C96597-3352-4821-B0EF-F406FC1152F1}" destId="{F8714F05-407A-4C59-B44A-D7EF741BD970}" srcOrd="0" destOrd="0" presId="urn:microsoft.com/office/officeart/2005/8/layout/hierarchy2"/>
    <dgm:cxn modelId="{CD4944CF-4B4F-40DF-AC80-9C4187EEDE1A}" type="presOf" srcId="{EC4AF185-45F7-434E-9560-952247E804D7}" destId="{350E8AC7-63B0-44B6-92DE-BE7B8F56CB85}" srcOrd="1" destOrd="0" presId="urn:microsoft.com/office/officeart/2005/8/layout/hierarchy2"/>
    <dgm:cxn modelId="{03FEAF02-2D45-4ED4-88B3-B25DA1910152}" type="presOf" srcId="{81B047E8-10E2-4682-8466-C098AF30BC25}" destId="{57FF666B-2CDF-4DC6-8A5F-696EC8FAB212}" srcOrd="0" destOrd="0" presId="urn:microsoft.com/office/officeart/2005/8/layout/hierarchy2"/>
    <dgm:cxn modelId="{155584D0-3145-49D0-9CEF-449F39D4DC17}" srcId="{5B47A51E-5941-454C-A3BF-0B741B6CDCB0}" destId="{B5019EA5-2DA4-484F-9973-A0161F0F92E4}" srcOrd="3" destOrd="0" parTransId="{2AA23488-A0C8-4EA2-9BC9-25A29F936ABB}" sibTransId="{8AF761A9-6A56-4022-A5CB-10407E4B6777}"/>
    <dgm:cxn modelId="{31099DFC-024E-4CA1-AE29-8DDF0144E639}" type="presOf" srcId="{0EF66D40-5E9D-4FF2-BE49-BF848E5D83E7}" destId="{57408805-DB34-42C4-9B28-BE243A5E7C42}" srcOrd="0" destOrd="0" presId="urn:microsoft.com/office/officeart/2005/8/layout/hierarchy2"/>
    <dgm:cxn modelId="{CA2D4BFD-B565-4B95-8DC5-9FC2ABE29429}" type="presOf" srcId="{D92094F4-3801-40E6-AE66-711D14023EEB}" destId="{1A2C1291-57AC-4322-B876-1BA927619115}" srcOrd="0" destOrd="0" presId="urn:microsoft.com/office/officeart/2005/8/layout/hierarchy2"/>
    <dgm:cxn modelId="{38605D9A-E7CC-46AC-A60E-D70BCBC636C5}" type="presOf" srcId="{341D7726-F5EB-484D-9C8B-491F6C3D9538}" destId="{6F97157A-91F9-4717-BBD7-9F4604F962EB}" srcOrd="1" destOrd="0" presId="urn:microsoft.com/office/officeart/2005/8/layout/hierarchy2"/>
    <dgm:cxn modelId="{E009DB41-6857-4A63-9E7C-5BB5821C69AD}" type="presOf" srcId="{FF9BEFCC-9C30-4A56-AF1D-788D1607EBB6}" destId="{7C62A872-5049-4C49-9577-92444D7F1195}" srcOrd="0" destOrd="0" presId="urn:microsoft.com/office/officeart/2005/8/layout/hierarchy2"/>
    <dgm:cxn modelId="{0E1B7B8C-1F54-4AE4-BF61-0B2CF374FD68}" type="presOf" srcId="{2AA23488-A0C8-4EA2-9BC9-25A29F936ABB}" destId="{3BBCB8FD-F838-43BD-ADBA-61D932CD05A5}" srcOrd="1" destOrd="0" presId="urn:microsoft.com/office/officeart/2005/8/layout/hierarchy2"/>
    <dgm:cxn modelId="{7C0D38FF-FE15-4C61-8B19-B32F45A5B6C7}" type="presOf" srcId="{60E79DCF-29B5-4F7E-969E-B836232A1B6F}" destId="{40C051F3-EA83-4CCD-980C-55D6F81CF0FE}" srcOrd="0" destOrd="0" presId="urn:microsoft.com/office/officeart/2005/8/layout/hierarchy2"/>
    <dgm:cxn modelId="{374F6065-01F8-4D16-89E4-144AFBB64B97}" type="presOf" srcId="{CBA3EC26-AAE4-4651-A217-A592A607FC33}" destId="{B9FD9CF2-C472-4BDD-9402-2A34C967975E}" srcOrd="0" destOrd="0" presId="urn:microsoft.com/office/officeart/2005/8/layout/hierarchy2"/>
    <dgm:cxn modelId="{34833C45-9AF1-44B3-B4B7-8D0897846CD6}" type="presOf" srcId="{04FE1F24-6B41-4D10-BF15-D3F8A687F28F}" destId="{0D1EFE49-9671-4744-A782-3FAF1F16C871}" srcOrd="0" destOrd="0" presId="urn:microsoft.com/office/officeart/2005/8/layout/hierarchy2"/>
    <dgm:cxn modelId="{4F262BC2-494D-42E1-B762-3C87B835C0BF}" srcId="{81B047E8-10E2-4682-8466-C098AF30BC25}" destId="{F97C776A-0E3F-4E70-8098-782210255BBD}" srcOrd="0" destOrd="0" parTransId="{6A550160-E779-4851-9791-C26789C480A9}" sibTransId="{4BF72235-A94A-44EC-877E-6D651EB11383}"/>
    <dgm:cxn modelId="{FAAA8247-E4D5-459B-ACD9-A3247C6DA3AC}" type="presOf" srcId="{9BD207B9-9DE9-42C3-9919-5D52879A91FD}" destId="{FEDFA0B5-9ECC-4A8A-8271-B36877BE647E}" srcOrd="0" destOrd="0" presId="urn:microsoft.com/office/officeart/2005/8/layout/hierarchy2"/>
    <dgm:cxn modelId="{B0D8ACA9-DC68-4CD9-9FE2-CA899CE37540}" type="presOf" srcId="{C28D57DA-656E-46A7-8EBE-BD6CF03B8623}" destId="{0C2A5082-EA28-4439-92E3-025DF6C1C826}" srcOrd="0" destOrd="0" presId="urn:microsoft.com/office/officeart/2005/8/layout/hierarchy2"/>
    <dgm:cxn modelId="{9DEE157E-D013-4A27-8D20-DF5579E6467C}" type="presOf" srcId="{F3A145B9-23C2-4CED-8CA4-5488EF0E46CF}" destId="{F141A43F-9CC1-4C9E-A1C7-11907BCBE2DD}" srcOrd="0" destOrd="0" presId="urn:microsoft.com/office/officeart/2005/8/layout/hierarchy2"/>
    <dgm:cxn modelId="{A701250F-909F-4555-85F2-702EFA3BDEEF}" type="presOf" srcId="{BEFD864E-6C81-4FE9-95E6-A2372D6AF9A7}" destId="{84EFE4F2-2DAB-410B-A791-2C86DD6D8232}" srcOrd="0" destOrd="0" presId="urn:microsoft.com/office/officeart/2005/8/layout/hierarchy2"/>
    <dgm:cxn modelId="{9ECF853F-8FBA-4C2E-920E-98ABF969DD2D}" type="presOf" srcId="{5B47A51E-5941-454C-A3BF-0B741B6CDCB0}" destId="{282392DC-829C-4AE4-94EA-FDAFBE716C9D}" srcOrd="0" destOrd="0" presId="urn:microsoft.com/office/officeart/2005/8/layout/hierarchy2"/>
    <dgm:cxn modelId="{5667175C-C80F-4EC5-A384-72D84992E5CE}" type="presOf" srcId="{9BD207B9-9DE9-42C3-9919-5D52879A91FD}" destId="{6C88D25A-20F2-4E74-AC41-D0D71DC69D5C}" srcOrd="1" destOrd="0" presId="urn:microsoft.com/office/officeart/2005/8/layout/hierarchy2"/>
    <dgm:cxn modelId="{6AE5437E-07D5-4F08-9601-A89B3AE2A916}" type="presOf" srcId="{C31EB3B5-4821-44B9-B4D6-281DFF26031C}" destId="{8C542A26-FA5F-47B4-9DC2-E920E88059FD}" srcOrd="0" destOrd="0" presId="urn:microsoft.com/office/officeart/2005/8/layout/hierarchy2"/>
    <dgm:cxn modelId="{ACAC5535-0F8F-4A89-BB62-3A265D2A92F8}" srcId="{5A58C1F8-F56D-4B5B-A645-4DF566675ADB}" destId="{9107F738-42C0-4598-8C35-A2A706443204}" srcOrd="4" destOrd="0" parTransId="{C31EB3B5-4821-44B9-B4D6-281DFF26031C}" sibTransId="{D34611F1-E1A2-4470-9484-3C8F02CAD5A7}"/>
    <dgm:cxn modelId="{1A08B460-2309-4AFA-AAA4-0B713B24D53C}" type="presParOf" srcId="{0C2A5082-EA28-4439-92E3-025DF6C1C826}" destId="{55D248C7-DA71-49E2-A330-9C991928B040}" srcOrd="0" destOrd="0" presId="urn:microsoft.com/office/officeart/2005/8/layout/hierarchy2"/>
    <dgm:cxn modelId="{3B0FB854-5CD8-4824-A2A9-F546B9FCD1A0}" type="presParOf" srcId="{55D248C7-DA71-49E2-A330-9C991928B040}" destId="{790B142C-A66D-4A6E-B27D-66E5E6C3B865}" srcOrd="0" destOrd="0" presId="urn:microsoft.com/office/officeart/2005/8/layout/hierarchy2"/>
    <dgm:cxn modelId="{9E44D088-96AD-4DC1-86A2-BE1FE6A5BC15}" type="presParOf" srcId="{55D248C7-DA71-49E2-A330-9C991928B040}" destId="{1C735E23-F1EC-4C55-A9C1-85A3BF8DB62E}" srcOrd="1" destOrd="0" presId="urn:microsoft.com/office/officeart/2005/8/layout/hierarchy2"/>
    <dgm:cxn modelId="{5169B5B2-F577-48B3-82F6-5064EE9132DD}" type="presParOf" srcId="{1C735E23-F1EC-4C55-A9C1-85A3BF8DB62E}" destId="{9C5B4A94-449A-4266-8C9F-A41B609750B9}" srcOrd="0" destOrd="0" presId="urn:microsoft.com/office/officeart/2005/8/layout/hierarchy2"/>
    <dgm:cxn modelId="{89D6493E-53E0-4621-AE1D-C2E61081C8E8}" type="presParOf" srcId="{9C5B4A94-449A-4266-8C9F-A41B609750B9}" destId="{32D23A64-0F13-4372-B69E-6E7F5D0BF111}" srcOrd="0" destOrd="0" presId="urn:microsoft.com/office/officeart/2005/8/layout/hierarchy2"/>
    <dgm:cxn modelId="{5C758048-321C-4C79-B4BE-73B70E31297C}" type="presParOf" srcId="{1C735E23-F1EC-4C55-A9C1-85A3BF8DB62E}" destId="{8CA9F0CB-DA2C-454C-BC35-50D836DEC788}" srcOrd="1" destOrd="0" presId="urn:microsoft.com/office/officeart/2005/8/layout/hierarchy2"/>
    <dgm:cxn modelId="{E6BD043C-2541-47DA-B278-AAB7D16A30F5}" type="presParOf" srcId="{8CA9F0CB-DA2C-454C-BC35-50D836DEC788}" destId="{738EA6ED-D152-46A6-89FF-57A295BF5CA8}" srcOrd="0" destOrd="0" presId="urn:microsoft.com/office/officeart/2005/8/layout/hierarchy2"/>
    <dgm:cxn modelId="{7671D38C-6A1E-4309-994E-CCC2C7170794}" type="presParOf" srcId="{8CA9F0CB-DA2C-454C-BC35-50D836DEC788}" destId="{79976A26-2A50-4BA4-92CE-A2FB37CD0B88}" srcOrd="1" destOrd="0" presId="urn:microsoft.com/office/officeart/2005/8/layout/hierarchy2"/>
    <dgm:cxn modelId="{F797E13F-3396-4A48-A434-AE7D01D6BD9D}" type="presParOf" srcId="{79976A26-2A50-4BA4-92CE-A2FB37CD0B88}" destId="{357BF1DD-69BA-4900-A50B-83053E6E67F3}" srcOrd="0" destOrd="0" presId="urn:microsoft.com/office/officeart/2005/8/layout/hierarchy2"/>
    <dgm:cxn modelId="{7737CB6D-80BA-4735-9682-60A572CBB4D6}" type="presParOf" srcId="{357BF1DD-69BA-4900-A50B-83053E6E67F3}" destId="{81B68060-CA0C-4B7D-9BD0-F6A2EC7C8DC9}" srcOrd="0" destOrd="0" presId="urn:microsoft.com/office/officeart/2005/8/layout/hierarchy2"/>
    <dgm:cxn modelId="{70B61C27-630E-4880-8EC8-29FDB16037B5}" type="presParOf" srcId="{79976A26-2A50-4BA4-92CE-A2FB37CD0B88}" destId="{07FE5580-5A3E-4AD9-A598-CF4CE4DBBD9F}" srcOrd="1" destOrd="0" presId="urn:microsoft.com/office/officeart/2005/8/layout/hierarchy2"/>
    <dgm:cxn modelId="{7DDF4AAE-4EF9-4FBA-AD74-649EC978F0FC}" type="presParOf" srcId="{07FE5580-5A3E-4AD9-A598-CF4CE4DBBD9F}" destId="{40C051F3-EA83-4CCD-980C-55D6F81CF0FE}" srcOrd="0" destOrd="0" presId="urn:microsoft.com/office/officeart/2005/8/layout/hierarchy2"/>
    <dgm:cxn modelId="{8210CD61-DBEC-4165-83B5-65244B3E7AF2}" type="presParOf" srcId="{07FE5580-5A3E-4AD9-A598-CF4CE4DBBD9F}" destId="{FFEBE08F-220A-4C21-B5AC-BEFC56EA919B}" srcOrd="1" destOrd="0" presId="urn:microsoft.com/office/officeart/2005/8/layout/hierarchy2"/>
    <dgm:cxn modelId="{581A0C98-85B5-4BBC-B13E-FC6D5B8B0975}" type="presParOf" srcId="{79976A26-2A50-4BA4-92CE-A2FB37CD0B88}" destId="{7C62A872-5049-4C49-9577-92444D7F1195}" srcOrd="2" destOrd="0" presId="urn:microsoft.com/office/officeart/2005/8/layout/hierarchy2"/>
    <dgm:cxn modelId="{414E8FC7-D9DD-47D9-912D-92905D070BF8}" type="presParOf" srcId="{7C62A872-5049-4C49-9577-92444D7F1195}" destId="{7888C97B-03DA-4C74-BDE8-81A7566FF8CE}" srcOrd="0" destOrd="0" presId="urn:microsoft.com/office/officeart/2005/8/layout/hierarchy2"/>
    <dgm:cxn modelId="{E93694A0-1667-453F-9FF0-6A2205943671}" type="presParOf" srcId="{79976A26-2A50-4BA4-92CE-A2FB37CD0B88}" destId="{7C12A65A-CF15-4D09-941D-F24C8E25B546}" srcOrd="3" destOrd="0" presId="urn:microsoft.com/office/officeart/2005/8/layout/hierarchy2"/>
    <dgm:cxn modelId="{18ED365C-0DFA-4B89-8BE6-55D9818E7CED}" type="presParOf" srcId="{7C12A65A-CF15-4D09-941D-F24C8E25B546}" destId="{ED7489CB-B8E2-48CB-AC9A-C4AD2DAAC74A}" srcOrd="0" destOrd="0" presId="urn:microsoft.com/office/officeart/2005/8/layout/hierarchy2"/>
    <dgm:cxn modelId="{4370383A-FBDB-46A7-A31F-1EDAA2E5A962}" type="presParOf" srcId="{7C12A65A-CF15-4D09-941D-F24C8E25B546}" destId="{084066C9-CFA8-48DC-80B8-AEDC8AEBE0A4}" srcOrd="1" destOrd="0" presId="urn:microsoft.com/office/officeart/2005/8/layout/hierarchy2"/>
    <dgm:cxn modelId="{4CAE2F56-0A69-45C5-9195-0D89A3466444}" type="presParOf" srcId="{79976A26-2A50-4BA4-92CE-A2FB37CD0B88}" destId="{7DE3B144-1CFB-46E8-9AB3-88A3F99F0854}" srcOrd="4" destOrd="0" presId="urn:microsoft.com/office/officeart/2005/8/layout/hierarchy2"/>
    <dgm:cxn modelId="{712D419B-CE04-4FDE-AA3D-4557DC4909DF}" type="presParOf" srcId="{7DE3B144-1CFB-46E8-9AB3-88A3F99F0854}" destId="{25F9D627-ADCB-40FC-9B75-C566FDCAE3F2}" srcOrd="0" destOrd="0" presId="urn:microsoft.com/office/officeart/2005/8/layout/hierarchy2"/>
    <dgm:cxn modelId="{6A2073AF-235E-42D4-8E51-29854383E369}" type="presParOf" srcId="{79976A26-2A50-4BA4-92CE-A2FB37CD0B88}" destId="{42FA14EA-D08D-4979-879C-EF40073B9C8B}" srcOrd="5" destOrd="0" presId="urn:microsoft.com/office/officeart/2005/8/layout/hierarchy2"/>
    <dgm:cxn modelId="{8C2DCC8B-2521-49DB-858E-3538415F79AC}" type="presParOf" srcId="{42FA14EA-D08D-4979-879C-EF40073B9C8B}" destId="{F141A43F-9CC1-4C9E-A1C7-11907BCBE2DD}" srcOrd="0" destOrd="0" presId="urn:microsoft.com/office/officeart/2005/8/layout/hierarchy2"/>
    <dgm:cxn modelId="{04270DD5-7B01-4181-B83F-31925EAC6F52}" type="presParOf" srcId="{42FA14EA-D08D-4979-879C-EF40073B9C8B}" destId="{0E41D70E-5548-44B4-A6A5-44B5F9C5B949}" srcOrd="1" destOrd="0" presId="urn:microsoft.com/office/officeart/2005/8/layout/hierarchy2"/>
    <dgm:cxn modelId="{78FA06F7-2881-47BB-ABC1-C887722F4ACC}" type="presParOf" srcId="{1C735E23-F1EC-4C55-A9C1-85A3BF8DB62E}" destId="{1BA47833-58C5-4246-BA60-2277F5F18468}" srcOrd="2" destOrd="0" presId="urn:microsoft.com/office/officeart/2005/8/layout/hierarchy2"/>
    <dgm:cxn modelId="{513B64CE-46A0-4BD6-AE43-CE815E9130EC}" type="presParOf" srcId="{1BA47833-58C5-4246-BA60-2277F5F18468}" destId="{6F97157A-91F9-4717-BBD7-9F4604F962EB}" srcOrd="0" destOrd="0" presId="urn:microsoft.com/office/officeart/2005/8/layout/hierarchy2"/>
    <dgm:cxn modelId="{BB9B02F4-5903-44C7-B02C-51AEA4BCD503}" type="presParOf" srcId="{1C735E23-F1EC-4C55-A9C1-85A3BF8DB62E}" destId="{695ECCE0-B405-41B4-9BA0-45EBFC574FF2}" srcOrd="3" destOrd="0" presId="urn:microsoft.com/office/officeart/2005/8/layout/hierarchy2"/>
    <dgm:cxn modelId="{527C3031-1C1B-4275-8018-E09FB54DBF78}" type="presParOf" srcId="{695ECCE0-B405-41B4-9BA0-45EBFC574FF2}" destId="{282392DC-829C-4AE4-94EA-FDAFBE716C9D}" srcOrd="0" destOrd="0" presId="urn:microsoft.com/office/officeart/2005/8/layout/hierarchy2"/>
    <dgm:cxn modelId="{E33446EE-F6AC-4455-BFE0-ED4332228DB6}" type="presParOf" srcId="{695ECCE0-B405-41B4-9BA0-45EBFC574FF2}" destId="{B9B1D948-7551-450B-B6F3-F32FE796BE70}" srcOrd="1" destOrd="0" presId="urn:microsoft.com/office/officeart/2005/8/layout/hierarchy2"/>
    <dgm:cxn modelId="{E7E8012E-3F4E-4FB5-9946-DF9C55781201}" type="presParOf" srcId="{B9B1D948-7551-450B-B6F3-F32FE796BE70}" destId="{93A68199-E36A-4716-9DC2-ABDF6C6CC414}" srcOrd="0" destOrd="0" presId="urn:microsoft.com/office/officeart/2005/8/layout/hierarchy2"/>
    <dgm:cxn modelId="{4272C0F4-4291-40B9-8C1B-FCEFC540C428}" type="presParOf" srcId="{93A68199-E36A-4716-9DC2-ABDF6C6CC414}" destId="{BC4A2217-794E-48C1-A013-855590F45082}" srcOrd="0" destOrd="0" presId="urn:microsoft.com/office/officeart/2005/8/layout/hierarchy2"/>
    <dgm:cxn modelId="{4B717327-5D81-4766-9EAC-CC1195B9DEE6}" type="presParOf" srcId="{B9B1D948-7551-450B-B6F3-F32FE796BE70}" destId="{A77BC3A9-8A67-40CD-9496-CB36C5E76383}" srcOrd="1" destOrd="0" presId="urn:microsoft.com/office/officeart/2005/8/layout/hierarchy2"/>
    <dgm:cxn modelId="{2F8A0DD6-9243-4942-B31D-C3B304F6B685}" type="presParOf" srcId="{A77BC3A9-8A67-40CD-9496-CB36C5E76383}" destId="{84EFE4F2-2DAB-410B-A791-2C86DD6D8232}" srcOrd="0" destOrd="0" presId="urn:microsoft.com/office/officeart/2005/8/layout/hierarchy2"/>
    <dgm:cxn modelId="{C6F80E8A-ECEA-439E-A785-57A1087A45C2}" type="presParOf" srcId="{A77BC3A9-8A67-40CD-9496-CB36C5E76383}" destId="{2490C436-D3E2-477A-8797-500DB64D6030}" srcOrd="1" destOrd="0" presId="urn:microsoft.com/office/officeart/2005/8/layout/hierarchy2"/>
    <dgm:cxn modelId="{EF7C512D-6E5E-44AE-A241-899ED95A7067}" type="presParOf" srcId="{B9B1D948-7551-450B-B6F3-F32FE796BE70}" destId="{FEDFA0B5-9ECC-4A8A-8271-B36877BE647E}" srcOrd="2" destOrd="0" presId="urn:microsoft.com/office/officeart/2005/8/layout/hierarchy2"/>
    <dgm:cxn modelId="{0AAE6AA8-4D54-4B98-98F6-1B881CD32E84}" type="presParOf" srcId="{FEDFA0B5-9ECC-4A8A-8271-B36877BE647E}" destId="{6C88D25A-20F2-4E74-AC41-D0D71DC69D5C}" srcOrd="0" destOrd="0" presId="urn:microsoft.com/office/officeart/2005/8/layout/hierarchy2"/>
    <dgm:cxn modelId="{3F764C74-C072-430F-B867-30BADDEB5045}" type="presParOf" srcId="{B9B1D948-7551-450B-B6F3-F32FE796BE70}" destId="{6F247027-BA2A-4CAA-BA72-F797D44BA81C}" srcOrd="3" destOrd="0" presId="urn:microsoft.com/office/officeart/2005/8/layout/hierarchy2"/>
    <dgm:cxn modelId="{ED95EE39-11E4-4725-8F2A-3C705B250804}" type="presParOf" srcId="{6F247027-BA2A-4CAA-BA72-F797D44BA81C}" destId="{D48E9D04-A50D-45C4-B19B-BDD1B55F7CE6}" srcOrd="0" destOrd="0" presId="urn:microsoft.com/office/officeart/2005/8/layout/hierarchy2"/>
    <dgm:cxn modelId="{E689CC0F-1AE7-4BF9-B121-C3792F711F0F}" type="presParOf" srcId="{6F247027-BA2A-4CAA-BA72-F797D44BA81C}" destId="{BCAAC391-CB4D-45E4-AD6D-F86CCB782B43}" srcOrd="1" destOrd="0" presId="urn:microsoft.com/office/officeart/2005/8/layout/hierarchy2"/>
    <dgm:cxn modelId="{B94195B6-D40C-4F6F-9E8C-A8E5B78079E2}" type="presParOf" srcId="{B9B1D948-7551-450B-B6F3-F32FE796BE70}" destId="{BDEC1F66-5BB4-4D53-A1A5-BDA88DA5DBED}" srcOrd="4" destOrd="0" presId="urn:microsoft.com/office/officeart/2005/8/layout/hierarchy2"/>
    <dgm:cxn modelId="{FF96A845-8428-4DFB-971E-DE24FE7BC6F9}" type="presParOf" srcId="{BDEC1F66-5BB4-4D53-A1A5-BDA88DA5DBED}" destId="{8CD2EEF8-7A9F-45C5-8A58-738E3F84C91C}" srcOrd="0" destOrd="0" presId="urn:microsoft.com/office/officeart/2005/8/layout/hierarchy2"/>
    <dgm:cxn modelId="{23A4D299-4BC1-45EF-B18E-A78858CBAA5C}" type="presParOf" srcId="{B9B1D948-7551-450B-B6F3-F32FE796BE70}" destId="{ED4BD0AA-531C-4941-8B0B-23CF52DB1FE3}" srcOrd="5" destOrd="0" presId="urn:microsoft.com/office/officeart/2005/8/layout/hierarchy2"/>
    <dgm:cxn modelId="{4E37A613-0D6B-48AC-B914-D95EC7093AC9}" type="presParOf" srcId="{ED4BD0AA-531C-4941-8B0B-23CF52DB1FE3}" destId="{9D6441E4-F06F-411F-B980-E7699BE4756F}" srcOrd="0" destOrd="0" presId="urn:microsoft.com/office/officeart/2005/8/layout/hierarchy2"/>
    <dgm:cxn modelId="{50D621DC-DDAA-4348-A863-71E2DA52FC17}" type="presParOf" srcId="{ED4BD0AA-531C-4941-8B0B-23CF52DB1FE3}" destId="{CFF4F006-13A1-4023-ACA6-7D58D28383B8}" srcOrd="1" destOrd="0" presId="urn:microsoft.com/office/officeart/2005/8/layout/hierarchy2"/>
    <dgm:cxn modelId="{862DE562-1ECE-4356-947A-2C8D87AF2DA6}" type="presParOf" srcId="{B9B1D948-7551-450B-B6F3-F32FE796BE70}" destId="{9A5CAD13-11D4-4E2C-960E-192B51FF7BDC}" srcOrd="6" destOrd="0" presId="urn:microsoft.com/office/officeart/2005/8/layout/hierarchy2"/>
    <dgm:cxn modelId="{F87DB722-0BCC-46D6-BD04-A7A16D64BEDA}" type="presParOf" srcId="{9A5CAD13-11D4-4E2C-960E-192B51FF7BDC}" destId="{3BBCB8FD-F838-43BD-ADBA-61D932CD05A5}" srcOrd="0" destOrd="0" presId="urn:microsoft.com/office/officeart/2005/8/layout/hierarchy2"/>
    <dgm:cxn modelId="{D33F0ADB-7D04-4793-9EAA-284B7BC7CA4D}" type="presParOf" srcId="{B9B1D948-7551-450B-B6F3-F32FE796BE70}" destId="{65E7072B-0EAF-4101-BB42-838BFD958C78}" srcOrd="7" destOrd="0" presId="urn:microsoft.com/office/officeart/2005/8/layout/hierarchy2"/>
    <dgm:cxn modelId="{869FFD94-2542-4E98-B276-91F56B137F4C}" type="presParOf" srcId="{65E7072B-0EAF-4101-BB42-838BFD958C78}" destId="{DA108DE6-FD03-4955-8F89-21D0F5275730}" srcOrd="0" destOrd="0" presId="urn:microsoft.com/office/officeart/2005/8/layout/hierarchy2"/>
    <dgm:cxn modelId="{553389D3-0ED8-47F4-97D9-81421F63AC32}" type="presParOf" srcId="{65E7072B-0EAF-4101-BB42-838BFD958C78}" destId="{51BE047A-F273-4EC5-95E0-E73B7EEB2721}" srcOrd="1" destOrd="0" presId="urn:microsoft.com/office/officeart/2005/8/layout/hierarchy2"/>
    <dgm:cxn modelId="{087BC0DB-D6B6-47B0-9C3E-B747DD824D31}" type="presParOf" srcId="{B9B1D948-7551-450B-B6F3-F32FE796BE70}" destId="{1A2C1291-57AC-4322-B876-1BA927619115}" srcOrd="8" destOrd="0" presId="urn:microsoft.com/office/officeart/2005/8/layout/hierarchy2"/>
    <dgm:cxn modelId="{085DFF25-CAB1-4074-B091-F03D381F79ED}" type="presParOf" srcId="{1A2C1291-57AC-4322-B876-1BA927619115}" destId="{C8EAB318-E263-48E6-A1D6-1AB2305A0755}" srcOrd="0" destOrd="0" presId="urn:microsoft.com/office/officeart/2005/8/layout/hierarchy2"/>
    <dgm:cxn modelId="{CB234EE3-1AC9-421D-8508-BC98B7672C3F}" type="presParOf" srcId="{B9B1D948-7551-450B-B6F3-F32FE796BE70}" destId="{0F67BECE-6176-4A57-8772-DFB31244E14B}" srcOrd="9" destOrd="0" presId="urn:microsoft.com/office/officeart/2005/8/layout/hierarchy2"/>
    <dgm:cxn modelId="{FEA29341-51F8-463A-85F4-0401E337D69F}" type="presParOf" srcId="{0F67BECE-6176-4A57-8772-DFB31244E14B}" destId="{D91B84E5-9E8B-48A1-96FB-A485294E41A0}" srcOrd="0" destOrd="0" presId="urn:microsoft.com/office/officeart/2005/8/layout/hierarchy2"/>
    <dgm:cxn modelId="{30D1A80A-F96F-40A2-96B0-B2A58F24A352}" type="presParOf" srcId="{0F67BECE-6176-4A57-8772-DFB31244E14B}" destId="{7F011BD2-9051-40FF-8BCE-3DEB9815D513}" srcOrd="1" destOrd="0" presId="urn:microsoft.com/office/officeart/2005/8/layout/hierarchy2"/>
    <dgm:cxn modelId="{1822A377-4FB0-4079-B65C-E2C511695BC7}" type="presParOf" srcId="{1C735E23-F1EC-4C55-A9C1-85A3BF8DB62E}" destId="{B9FD9CF2-C472-4BDD-9402-2A34C967975E}" srcOrd="4" destOrd="0" presId="urn:microsoft.com/office/officeart/2005/8/layout/hierarchy2"/>
    <dgm:cxn modelId="{A14F795F-6169-4C1D-8FDB-B74A7F490CB2}" type="presParOf" srcId="{B9FD9CF2-C472-4BDD-9402-2A34C967975E}" destId="{FD3ECE5B-134B-4596-851C-F47C0615DA4A}" srcOrd="0" destOrd="0" presId="urn:microsoft.com/office/officeart/2005/8/layout/hierarchy2"/>
    <dgm:cxn modelId="{FC0AE5B1-9ED4-4FF6-AB33-247F24BF049E}" type="presParOf" srcId="{1C735E23-F1EC-4C55-A9C1-85A3BF8DB62E}" destId="{A53B0118-72CA-41BB-9991-BFAC56B37156}" srcOrd="5" destOrd="0" presId="urn:microsoft.com/office/officeart/2005/8/layout/hierarchy2"/>
    <dgm:cxn modelId="{8AAAFF63-123F-47D8-9CC0-2BFB000391E8}" type="presParOf" srcId="{A53B0118-72CA-41BB-9991-BFAC56B37156}" destId="{B5B82B62-F0F0-4222-8E88-FA07A35287C0}" srcOrd="0" destOrd="0" presId="urn:microsoft.com/office/officeart/2005/8/layout/hierarchy2"/>
    <dgm:cxn modelId="{C7921C34-EB70-4E07-A8E4-F8A93341CB71}" type="presParOf" srcId="{A53B0118-72CA-41BB-9991-BFAC56B37156}" destId="{0485B303-6435-454B-9E06-79E0574E19C0}" srcOrd="1" destOrd="0" presId="urn:microsoft.com/office/officeart/2005/8/layout/hierarchy2"/>
    <dgm:cxn modelId="{48A7451C-9066-4A88-A3EB-5E082DD4B79D}" type="presParOf" srcId="{0485B303-6435-454B-9E06-79E0574E19C0}" destId="{E3146155-C483-4321-AB8B-DAFC0B22A554}" srcOrd="0" destOrd="0" presId="urn:microsoft.com/office/officeart/2005/8/layout/hierarchy2"/>
    <dgm:cxn modelId="{A0C758AF-9A58-40EB-B2A8-DDA2D91ACC69}" type="presParOf" srcId="{E3146155-C483-4321-AB8B-DAFC0B22A554}" destId="{350E8AC7-63B0-44B6-92DE-BE7B8F56CB85}" srcOrd="0" destOrd="0" presId="urn:microsoft.com/office/officeart/2005/8/layout/hierarchy2"/>
    <dgm:cxn modelId="{20C9878F-DC19-4D3D-A9ED-BDA6F6BC5D99}" type="presParOf" srcId="{0485B303-6435-454B-9E06-79E0574E19C0}" destId="{5EE09844-142E-4E63-A947-964BA8F056E9}" srcOrd="1" destOrd="0" presId="urn:microsoft.com/office/officeart/2005/8/layout/hierarchy2"/>
    <dgm:cxn modelId="{A6F9A312-5C7A-401F-A746-0EAC747999A6}" type="presParOf" srcId="{5EE09844-142E-4E63-A947-964BA8F056E9}" destId="{83D6F443-8459-421A-8118-749D9B95B3EC}" srcOrd="0" destOrd="0" presId="urn:microsoft.com/office/officeart/2005/8/layout/hierarchy2"/>
    <dgm:cxn modelId="{A8F4DF92-B986-49FC-929A-7905621455B7}" type="presParOf" srcId="{5EE09844-142E-4E63-A947-964BA8F056E9}" destId="{DDA5F248-EF55-4461-AED8-8F5FF3A21776}" srcOrd="1" destOrd="0" presId="urn:microsoft.com/office/officeart/2005/8/layout/hierarchy2"/>
    <dgm:cxn modelId="{0191D578-04AB-4198-ABF2-27C40FB7C180}" type="presParOf" srcId="{1C735E23-F1EC-4C55-A9C1-85A3BF8DB62E}" destId="{0D1EFE49-9671-4744-A782-3FAF1F16C871}" srcOrd="6" destOrd="0" presId="urn:microsoft.com/office/officeart/2005/8/layout/hierarchy2"/>
    <dgm:cxn modelId="{A3484524-10E1-4825-8C55-C8512CA2E9DF}" type="presParOf" srcId="{0D1EFE49-9671-4744-A782-3FAF1F16C871}" destId="{ABDA2F63-24A3-4382-94B2-6E06812B9217}" srcOrd="0" destOrd="0" presId="urn:microsoft.com/office/officeart/2005/8/layout/hierarchy2"/>
    <dgm:cxn modelId="{DF7396DE-C08F-4FE2-BBC0-CB5529A6F4EF}" type="presParOf" srcId="{1C735E23-F1EC-4C55-A9C1-85A3BF8DB62E}" destId="{4B9B7B18-6046-4E62-8F53-0CA1A85A3C7B}" srcOrd="7" destOrd="0" presId="urn:microsoft.com/office/officeart/2005/8/layout/hierarchy2"/>
    <dgm:cxn modelId="{D6C24EDC-BD50-4513-AC0A-480A55304E4A}" type="presParOf" srcId="{4B9B7B18-6046-4E62-8F53-0CA1A85A3C7B}" destId="{57FF666B-2CDF-4DC6-8A5F-696EC8FAB212}" srcOrd="0" destOrd="0" presId="urn:microsoft.com/office/officeart/2005/8/layout/hierarchy2"/>
    <dgm:cxn modelId="{85EF1498-E665-4265-AAC1-16CE6464079A}" type="presParOf" srcId="{4B9B7B18-6046-4E62-8F53-0CA1A85A3C7B}" destId="{3ADED89B-009D-4FCE-9723-EAFE9E985C2A}" srcOrd="1" destOrd="0" presId="urn:microsoft.com/office/officeart/2005/8/layout/hierarchy2"/>
    <dgm:cxn modelId="{D976AEAA-1AAF-4008-AA6F-8DF3D9E4ED4C}" type="presParOf" srcId="{3ADED89B-009D-4FCE-9723-EAFE9E985C2A}" destId="{74F3CB2E-7843-468A-A806-3F14DF85A823}" srcOrd="0" destOrd="0" presId="urn:microsoft.com/office/officeart/2005/8/layout/hierarchy2"/>
    <dgm:cxn modelId="{56F65FF9-4E96-4700-BB9A-5E7E6B5D7D21}" type="presParOf" srcId="{74F3CB2E-7843-468A-A806-3F14DF85A823}" destId="{E1A8CF90-839A-4391-9421-CEE41778E057}" srcOrd="0" destOrd="0" presId="urn:microsoft.com/office/officeart/2005/8/layout/hierarchy2"/>
    <dgm:cxn modelId="{942B298D-4F9C-420C-A2E1-951B67D57AFA}" type="presParOf" srcId="{3ADED89B-009D-4FCE-9723-EAFE9E985C2A}" destId="{4ED30A32-E5CA-49C5-BE81-DAE05801603D}" srcOrd="1" destOrd="0" presId="urn:microsoft.com/office/officeart/2005/8/layout/hierarchy2"/>
    <dgm:cxn modelId="{40281EE6-382E-495A-AAD0-F5E9D0C7E6B5}" type="presParOf" srcId="{4ED30A32-E5CA-49C5-BE81-DAE05801603D}" destId="{25BD8622-C6B0-4DF1-B95F-38144E68A785}" srcOrd="0" destOrd="0" presId="urn:microsoft.com/office/officeart/2005/8/layout/hierarchy2"/>
    <dgm:cxn modelId="{6B151261-B6D9-4F14-874E-E5F62D7C6725}" type="presParOf" srcId="{4ED30A32-E5CA-49C5-BE81-DAE05801603D}" destId="{E1D24D30-8FEF-4FA6-AB0A-BE8548CC3B52}" srcOrd="1" destOrd="0" presId="urn:microsoft.com/office/officeart/2005/8/layout/hierarchy2"/>
    <dgm:cxn modelId="{C9FC1F00-94F1-4C96-ADAE-695F5D730396}" type="presParOf" srcId="{1C735E23-F1EC-4C55-A9C1-85A3BF8DB62E}" destId="{8C542A26-FA5F-47B4-9DC2-E920E88059FD}" srcOrd="8" destOrd="0" presId="urn:microsoft.com/office/officeart/2005/8/layout/hierarchy2"/>
    <dgm:cxn modelId="{F6FAC068-CE72-4CD2-932A-545387E670A1}" type="presParOf" srcId="{8C542A26-FA5F-47B4-9DC2-E920E88059FD}" destId="{EE2A61F4-F1CB-4249-A0AD-D6C56D044F2B}" srcOrd="0" destOrd="0" presId="urn:microsoft.com/office/officeart/2005/8/layout/hierarchy2"/>
    <dgm:cxn modelId="{8C64CC37-4EE9-41CD-A660-F1D06642BE0E}" type="presParOf" srcId="{1C735E23-F1EC-4C55-A9C1-85A3BF8DB62E}" destId="{2E9795EB-BE46-439D-93F3-DF8B162284BE}" srcOrd="9" destOrd="0" presId="urn:microsoft.com/office/officeart/2005/8/layout/hierarchy2"/>
    <dgm:cxn modelId="{D7D3358A-ED17-457D-9587-8C1330C3C546}" type="presParOf" srcId="{2E9795EB-BE46-439D-93F3-DF8B162284BE}" destId="{06015406-8A78-491B-AB3C-02F2ED3780F6}" srcOrd="0" destOrd="0" presId="urn:microsoft.com/office/officeart/2005/8/layout/hierarchy2"/>
    <dgm:cxn modelId="{44913DD6-64B2-4434-B9DB-4EE17CFE9E0C}" type="presParOf" srcId="{2E9795EB-BE46-439D-93F3-DF8B162284BE}" destId="{48AC2F8B-97DE-4671-B149-C5B3F6C2F45E}" srcOrd="1" destOrd="0" presId="urn:microsoft.com/office/officeart/2005/8/layout/hierarchy2"/>
    <dgm:cxn modelId="{08B3369A-1165-4104-B3B3-C2868CAB3C83}" type="presParOf" srcId="{48AC2F8B-97DE-4671-B149-C5B3F6C2F45E}" destId="{F8714F05-407A-4C59-B44A-D7EF741BD970}" srcOrd="0" destOrd="0" presId="urn:microsoft.com/office/officeart/2005/8/layout/hierarchy2"/>
    <dgm:cxn modelId="{A9F3663E-188A-4310-8A8C-F82AC531D7BE}" type="presParOf" srcId="{F8714F05-407A-4C59-B44A-D7EF741BD970}" destId="{96B36899-8A9E-4456-9A24-2CDF57634B79}" srcOrd="0" destOrd="0" presId="urn:microsoft.com/office/officeart/2005/8/layout/hierarchy2"/>
    <dgm:cxn modelId="{B26D67A4-02A5-4338-8CB9-7F446A9BC84F}" type="presParOf" srcId="{48AC2F8B-97DE-4671-B149-C5B3F6C2F45E}" destId="{55ABC617-40B9-447D-A15B-EB8F06B4BB7D}" srcOrd="1" destOrd="0" presId="urn:microsoft.com/office/officeart/2005/8/layout/hierarchy2"/>
    <dgm:cxn modelId="{17329C61-D3DC-4A19-A824-465284E6D029}" type="presParOf" srcId="{55ABC617-40B9-447D-A15B-EB8F06B4BB7D}" destId="{D07EA13F-4C3D-4192-BB10-FCB456712047}" srcOrd="0" destOrd="0" presId="urn:microsoft.com/office/officeart/2005/8/layout/hierarchy2"/>
    <dgm:cxn modelId="{47FD3366-2A9A-47DD-A281-DF0A0F4737CA}" type="presParOf" srcId="{55ABC617-40B9-447D-A15B-EB8F06B4BB7D}" destId="{38226353-6634-48C2-86FD-C51A602FBFB1}" srcOrd="1" destOrd="0" presId="urn:microsoft.com/office/officeart/2005/8/layout/hierarchy2"/>
    <dgm:cxn modelId="{14F9CEC9-2F1E-42DB-B5EF-73176A2B04BC}" type="presParOf" srcId="{48AC2F8B-97DE-4671-B149-C5B3F6C2F45E}" destId="{00BF8A09-1FA2-4EA0-A347-BFCF79AD89BD}" srcOrd="2" destOrd="0" presId="urn:microsoft.com/office/officeart/2005/8/layout/hierarchy2"/>
    <dgm:cxn modelId="{4E327949-FBC3-4DCB-9212-FF83B102433F}" type="presParOf" srcId="{00BF8A09-1FA2-4EA0-A347-BFCF79AD89BD}" destId="{13F16D5D-D689-49DD-8CF4-3E4D6EC5DD70}" srcOrd="0" destOrd="0" presId="urn:microsoft.com/office/officeart/2005/8/layout/hierarchy2"/>
    <dgm:cxn modelId="{BFE0A1E6-83BD-4A72-AD4B-7B3384321C48}" type="presParOf" srcId="{48AC2F8B-97DE-4671-B149-C5B3F6C2F45E}" destId="{F057132C-5718-4EBD-AD47-4C344724E4CD}" srcOrd="3" destOrd="0" presId="urn:microsoft.com/office/officeart/2005/8/layout/hierarchy2"/>
    <dgm:cxn modelId="{3F2B319F-D2B2-4ECA-BA7B-1FF8D8760F2D}" type="presParOf" srcId="{F057132C-5718-4EBD-AD47-4C344724E4CD}" destId="{57408805-DB34-42C4-9B28-BE243A5E7C42}" srcOrd="0" destOrd="0" presId="urn:microsoft.com/office/officeart/2005/8/layout/hierarchy2"/>
    <dgm:cxn modelId="{06D415F7-6F89-4CD9-B390-4FE3BF98ECED}" type="presParOf" srcId="{F057132C-5718-4EBD-AD47-4C344724E4CD}" destId="{CF7F959E-37BF-4A1D-A91C-527AB1CBF6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200" dirty="0" smtClean="0"/>
            <a:t>第四</a:t>
          </a:r>
          <a:r>
            <a:rPr lang="zh-CN" altLang="en-US" sz="1200" smtClean="0"/>
            <a:t>节   系统的设计</a:t>
          </a:r>
          <a:endParaRPr lang="zh-CN" altLang="en-US" sz="1200" dirty="0"/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200"/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200"/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200" dirty="0"/>
            <a:t>二</a:t>
          </a:r>
          <a:r>
            <a:rPr lang="zh-CN" altLang="en-US" sz="1200" dirty="0" smtClean="0"/>
            <a:t>、简单系统的设计</a:t>
          </a:r>
          <a:endParaRPr lang="zh-CN" altLang="en-US" sz="1200" dirty="0"/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700"/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400"/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200" dirty="0"/>
            <a:t>一</a:t>
          </a:r>
          <a:r>
            <a:rPr lang="zh-CN" altLang="en-US" sz="1200" dirty="0" smtClean="0"/>
            <a:t>、系统设计的基本方法</a:t>
          </a:r>
          <a:endParaRPr lang="zh-CN" altLang="en-US" sz="1200" dirty="0"/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700"/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400"/>
        </a:p>
      </dgm:t>
    </dgm:pt>
    <dgm:pt modelId="{E54E9886-E260-4CE6-8579-C2A5E9424C8E}">
      <dgm:prSet phldrT="[文本]" custT="1"/>
      <dgm:spPr/>
      <dgm:t>
        <a:bodyPr/>
        <a:lstStyle/>
        <a:p>
          <a:r>
            <a:rPr lang="zh-CN" altLang="en-US" sz="1200" dirty="0" smtClean="0"/>
            <a:t>目的及要求</a:t>
          </a:r>
          <a:endParaRPr lang="zh-CN" altLang="en-US" sz="1200" dirty="0"/>
        </a:p>
      </dgm:t>
    </dgm:pt>
    <dgm:pt modelId="{1015EA02-A040-453B-B105-FE312CCFED46}" cxnId="{262B2EF4-E7FD-4911-A036-7806176CA719}" type="parTrans">
      <dgm:prSet custT="1"/>
      <dgm:spPr/>
      <dgm:t>
        <a:bodyPr/>
        <a:lstStyle/>
        <a:p>
          <a:endParaRPr lang="zh-CN" altLang="en-US" sz="700"/>
        </a:p>
      </dgm:t>
    </dgm:pt>
    <dgm:pt modelId="{EB9DED0D-AEE7-4D4C-B716-23D015A955E4}" cxnId="{262B2EF4-E7FD-4911-A036-7806176CA719}" type="sibTrans">
      <dgm:prSet/>
      <dgm:spPr/>
      <dgm:t>
        <a:bodyPr/>
        <a:lstStyle/>
        <a:p>
          <a:endParaRPr lang="zh-CN" altLang="en-US" sz="2400"/>
        </a:p>
      </dgm:t>
    </dgm:pt>
    <dgm:pt modelId="{4A38FEA7-8F5B-472C-BCB0-E59FC52D1514}">
      <dgm:prSet custT="1"/>
      <dgm:spPr/>
      <dgm:t>
        <a:bodyPr/>
        <a:lstStyle/>
        <a:p>
          <a:r>
            <a:rPr lang="zh-CN" altLang="en-US" sz="1200" dirty="0" smtClean="0"/>
            <a:t>设计过程</a:t>
          </a:r>
          <a:endParaRPr lang="zh-CN" altLang="en-US" sz="1200" dirty="0"/>
        </a:p>
      </dgm:t>
    </dgm:pt>
    <dgm:pt modelId="{47E13849-7407-4896-BCF6-A2380A14F5AD}" cxnId="{1469AE57-E717-468E-9BA6-875D8ECD4C5D}" type="parTrans">
      <dgm:prSet custT="1"/>
      <dgm:spPr/>
      <dgm:t>
        <a:bodyPr/>
        <a:lstStyle/>
        <a:p>
          <a:endParaRPr lang="zh-CN" altLang="en-US" sz="700"/>
        </a:p>
      </dgm:t>
    </dgm:pt>
    <dgm:pt modelId="{8809CAD8-ABB8-40F5-B4DD-B89CFD7AA3F8}" cxnId="{1469AE57-E717-468E-9BA6-875D8ECD4C5D}" type="sibTrans">
      <dgm:prSet/>
      <dgm:spPr/>
      <dgm:t>
        <a:bodyPr/>
        <a:lstStyle/>
        <a:p>
          <a:endParaRPr lang="zh-CN" altLang="en-US" sz="2400"/>
        </a:p>
      </dgm:t>
    </dgm:pt>
    <dgm:pt modelId="{4E0DDB68-6074-4E10-A14E-92977FE30E36}">
      <dgm:prSet phldrT="[文本]" custT="1"/>
      <dgm:spPr/>
      <dgm:t>
        <a:bodyPr/>
        <a:lstStyle/>
        <a:p>
          <a:r>
            <a:rPr lang="zh-CN" altLang="en-US" sz="1200" dirty="0" smtClean="0"/>
            <a:t>目标及性能指标</a:t>
          </a:r>
          <a:endParaRPr lang="zh-CN" altLang="en-US" sz="1200" dirty="0"/>
        </a:p>
      </dgm:t>
    </dgm:pt>
    <dgm:pt modelId="{47BB2E17-67B6-4B99-B3D5-A851E3B95154}" cxnId="{536F2D02-DC59-4980-9B8F-AE0743EBBC7B}" type="parTrans">
      <dgm:prSet custT="1"/>
      <dgm:spPr/>
      <dgm:t>
        <a:bodyPr/>
        <a:lstStyle/>
        <a:p>
          <a:endParaRPr lang="zh-CN" altLang="en-US" sz="700"/>
        </a:p>
      </dgm:t>
    </dgm:pt>
    <dgm:pt modelId="{FF84FDDF-6086-470B-8F98-9B7EEE68EF64}" cxnId="{536F2D02-DC59-4980-9B8F-AE0743EBBC7B}" type="sibTrans">
      <dgm:prSet/>
      <dgm:spPr/>
      <dgm:t>
        <a:bodyPr/>
        <a:lstStyle/>
        <a:p>
          <a:endParaRPr lang="zh-CN" altLang="en-US" sz="2400"/>
        </a:p>
      </dgm:t>
    </dgm:pt>
    <dgm:pt modelId="{E8232895-1BE1-4E34-ABDF-243D6A433797}">
      <dgm:prSet phldrT="[文本]" custT="1"/>
      <dgm:spPr/>
      <dgm:t>
        <a:bodyPr/>
        <a:lstStyle/>
        <a:p>
          <a:r>
            <a:rPr lang="zh-CN" altLang="en-US" sz="1200" dirty="0" smtClean="0"/>
            <a:t>系统分析</a:t>
          </a:r>
          <a:endParaRPr lang="zh-CN" altLang="en-US" sz="1200" dirty="0"/>
        </a:p>
      </dgm:t>
    </dgm:pt>
    <dgm:pt modelId="{8A108295-E2B5-47A7-92C9-6BC2B49D9111}" cxnId="{7D64AC18-7544-40AA-A05E-D36288C9CDB6}" type="parTrans">
      <dgm:prSet custT="1"/>
      <dgm:spPr/>
      <dgm:t>
        <a:bodyPr/>
        <a:lstStyle/>
        <a:p>
          <a:endParaRPr lang="zh-CN" altLang="en-US" sz="700"/>
        </a:p>
      </dgm:t>
    </dgm:pt>
    <dgm:pt modelId="{773D126A-45B6-4EE8-9576-36AE51CC1A75}" cxnId="{7D64AC18-7544-40AA-A05E-D36288C9CDB6}" type="sibTrans">
      <dgm:prSet/>
      <dgm:spPr/>
      <dgm:t>
        <a:bodyPr/>
        <a:lstStyle/>
        <a:p>
          <a:endParaRPr lang="zh-CN" altLang="en-US" sz="2400"/>
        </a:p>
      </dgm:t>
    </dgm:pt>
    <dgm:pt modelId="{70A45FEC-F881-427A-AC92-A91E248B2537}">
      <dgm:prSet phldrT="[文本]" custT="1"/>
      <dgm:spPr/>
      <dgm:t>
        <a:bodyPr/>
        <a:lstStyle/>
        <a:p>
          <a:r>
            <a:rPr lang="zh-CN" altLang="en-US" sz="1200" dirty="0" smtClean="0"/>
            <a:t>初步方案设计</a:t>
          </a:r>
          <a:endParaRPr lang="zh-CN" altLang="en-US" sz="1200" dirty="0"/>
        </a:p>
      </dgm:t>
    </dgm:pt>
    <dgm:pt modelId="{5ED642AC-4313-452F-BF02-9971D699DAB5}" cxnId="{7B749728-7512-4A06-868A-F9A501436C26}" type="parTrans">
      <dgm:prSet custT="1"/>
      <dgm:spPr/>
      <dgm:t>
        <a:bodyPr/>
        <a:lstStyle/>
        <a:p>
          <a:endParaRPr lang="zh-CN" altLang="en-US" sz="700"/>
        </a:p>
      </dgm:t>
    </dgm:pt>
    <dgm:pt modelId="{955623D3-9947-4A3A-951C-5BA7BA1E9F31}" cxnId="{7B749728-7512-4A06-868A-F9A501436C26}" type="sibTrans">
      <dgm:prSet/>
      <dgm:spPr/>
      <dgm:t>
        <a:bodyPr/>
        <a:lstStyle/>
        <a:p>
          <a:endParaRPr lang="zh-CN" altLang="en-US" sz="2400"/>
        </a:p>
      </dgm:t>
    </dgm:pt>
    <dgm:pt modelId="{E37085BF-E933-48C4-ADAE-D17F1C55505A}">
      <dgm:prSet custT="1"/>
      <dgm:spPr/>
      <dgm:t>
        <a:bodyPr/>
        <a:lstStyle/>
        <a:p>
          <a:r>
            <a:rPr lang="zh-CN" altLang="en-US" sz="1200" dirty="0" smtClean="0"/>
            <a:t>评价与小结</a:t>
          </a:r>
          <a:endParaRPr lang="zh-CN" altLang="en-US" sz="1200" dirty="0"/>
        </a:p>
      </dgm:t>
    </dgm:pt>
    <dgm:pt modelId="{36F2ABB7-1706-4383-B549-408D8541FF29}" cxnId="{9F629AE2-2639-41EE-A197-2528DE54B1B4}" type="parTrans">
      <dgm:prSet custT="1"/>
      <dgm:spPr/>
      <dgm:t>
        <a:bodyPr/>
        <a:lstStyle/>
        <a:p>
          <a:endParaRPr lang="zh-CN" altLang="en-US" sz="700"/>
        </a:p>
      </dgm:t>
    </dgm:pt>
    <dgm:pt modelId="{72650DDC-B02F-407F-B60D-002AEB1F232F}" cxnId="{9F629AE2-2639-41EE-A197-2528DE54B1B4}" type="sibTrans">
      <dgm:prSet/>
      <dgm:spPr/>
      <dgm:t>
        <a:bodyPr/>
        <a:lstStyle/>
        <a:p>
          <a:endParaRPr lang="zh-CN" altLang="en-US" sz="2400"/>
        </a:p>
      </dgm:t>
    </dgm:pt>
    <dgm:pt modelId="{9E105B8D-9878-4419-AF32-7922D8191E82}">
      <dgm:prSet phldrT="[文本]" custT="1"/>
      <dgm:spPr/>
      <dgm:t>
        <a:bodyPr/>
        <a:lstStyle/>
        <a:p>
          <a:r>
            <a:rPr lang="zh-CN" altLang="en-US" sz="1200" dirty="0" smtClean="0"/>
            <a:t>因素分析</a:t>
          </a:r>
          <a:endParaRPr lang="zh-CN" altLang="en-US" sz="1200" dirty="0"/>
        </a:p>
      </dgm:t>
    </dgm:pt>
    <dgm:pt modelId="{96515121-4BD6-4E5B-ABFF-EF663C3B1A05}" cxnId="{A9B31BC1-AC5B-4E7D-90AD-457285B2B878}" type="parTrans">
      <dgm:prSet/>
      <dgm:spPr/>
      <dgm:t>
        <a:bodyPr/>
        <a:lstStyle/>
        <a:p>
          <a:endParaRPr lang="zh-CN" altLang="en-US"/>
        </a:p>
      </dgm:t>
    </dgm:pt>
    <dgm:pt modelId="{5C29B5A8-4366-48E7-9FB9-A5931DDBE9FF}" cxnId="{A9B31BC1-AC5B-4E7D-90AD-457285B2B878}" type="sibTrans">
      <dgm:prSet/>
      <dgm:spPr/>
      <dgm:t>
        <a:bodyPr/>
        <a:lstStyle/>
        <a:p>
          <a:endParaRPr lang="zh-CN" altLang="en-US"/>
        </a:p>
      </dgm:t>
    </dgm:pt>
    <dgm:pt modelId="{12B1CAA9-499D-4BC5-B2EF-28C689A97ACA}">
      <dgm:prSet phldrT="[文本]" custT="1"/>
      <dgm:spPr/>
      <dgm:t>
        <a:bodyPr/>
        <a:lstStyle/>
        <a:p>
          <a:r>
            <a:rPr lang="zh-CN" altLang="en-US" sz="1200" dirty="0" smtClean="0"/>
            <a:t>方案实施与改进</a:t>
          </a:r>
          <a:endParaRPr lang="zh-CN" altLang="en-US" sz="1200" dirty="0"/>
        </a:p>
      </dgm:t>
    </dgm:pt>
    <dgm:pt modelId="{0870EC49-36FD-4E63-9AC4-8919A4F0DC0A}" cxnId="{65515314-2D9E-4F95-A72E-F62ABF932F4B}" type="parTrans">
      <dgm:prSet/>
      <dgm:spPr/>
      <dgm:t>
        <a:bodyPr/>
        <a:lstStyle/>
        <a:p>
          <a:endParaRPr lang="zh-CN" altLang="en-US"/>
        </a:p>
      </dgm:t>
    </dgm:pt>
    <dgm:pt modelId="{942068A5-A795-4C6B-AC13-679D882FE6AA}" cxnId="{65515314-2D9E-4F95-A72E-F62ABF932F4B}" type="sibTrans">
      <dgm:prSet/>
      <dgm:spPr/>
      <dgm:t>
        <a:bodyPr/>
        <a:lstStyle/>
        <a:p>
          <a:endParaRPr lang="zh-CN" altLang="en-US"/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94125" custScaleY="88755" custLinFactNeighborX="-19980" custLinFactNeighborY="238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124078" custScaleY="90122" custLinFactNeighborX="-14767" custLinFactNeighborY="277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C872D1AA-F8E2-4E4D-A578-4B6FC101D7B0}" type="pres">
      <dgm:prSet presAssocID="{47BB2E17-67B6-4B99-B3D5-A851E3B95154}" presName="conn2-1" presStyleLbl="parChTrans1D3" presStyleIdx="0" presStyleCnt="8"/>
      <dgm:spPr/>
      <dgm:t>
        <a:bodyPr/>
        <a:lstStyle/>
        <a:p>
          <a:endParaRPr lang="zh-CN" altLang="en-US"/>
        </a:p>
      </dgm:t>
    </dgm:pt>
    <dgm:pt modelId="{05EBDD3B-AFEA-4694-A46D-75DCE076BADE}" type="pres">
      <dgm:prSet presAssocID="{47BB2E17-67B6-4B99-B3D5-A851E3B95154}" presName="connTx" presStyleLbl="parChTrans1D3" presStyleIdx="0" presStyleCnt="8"/>
      <dgm:spPr/>
      <dgm:t>
        <a:bodyPr/>
        <a:lstStyle/>
        <a:p>
          <a:endParaRPr lang="zh-CN" altLang="en-US"/>
        </a:p>
      </dgm:t>
    </dgm:pt>
    <dgm:pt modelId="{21D08271-C455-49DB-A551-0A8D584D6E79}" type="pres">
      <dgm:prSet presAssocID="{4E0DDB68-6074-4E10-A14E-92977FE30E36}" presName="root2" presStyleCnt="0"/>
      <dgm:spPr/>
    </dgm:pt>
    <dgm:pt modelId="{277AE3C5-4811-422B-AF38-22B443755242}" type="pres">
      <dgm:prSet presAssocID="{4E0DDB68-6074-4E10-A14E-92977FE30E36}" presName="LevelTwoTextNode" presStyleLbl="node3" presStyleIdx="0" presStyleCnt="8" custScaleX="158154" custScaleY="52308" custLinFactNeighborY="-29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385FFF-5F8E-44C8-BBC3-D37DC77CE05C}" type="pres">
      <dgm:prSet presAssocID="{4E0DDB68-6074-4E10-A14E-92977FE30E36}" presName="level3hierChild" presStyleCnt="0"/>
      <dgm:spPr/>
    </dgm:pt>
    <dgm:pt modelId="{D292E516-2596-4064-B00A-6BBB83511980}" type="pres">
      <dgm:prSet presAssocID="{8A108295-E2B5-47A7-92C9-6BC2B49D9111}" presName="conn2-1" presStyleLbl="parChTrans1D3" presStyleIdx="1" presStyleCnt="8"/>
      <dgm:spPr/>
      <dgm:t>
        <a:bodyPr/>
        <a:lstStyle/>
        <a:p>
          <a:endParaRPr lang="zh-CN" altLang="en-US"/>
        </a:p>
      </dgm:t>
    </dgm:pt>
    <dgm:pt modelId="{CE5DFEB5-4414-42B4-9682-9163E4F901FC}" type="pres">
      <dgm:prSet presAssocID="{8A108295-E2B5-47A7-92C9-6BC2B49D9111}" presName="connTx" presStyleLbl="parChTrans1D3" presStyleIdx="1" presStyleCnt="8"/>
      <dgm:spPr/>
      <dgm:t>
        <a:bodyPr/>
        <a:lstStyle/>
        <a:p>
          <a:endParaRPr lang="zh-CN" altLang="en-US"/>
        </a:p>
      </dgm:t>
    </dgm:pt>
    <dgm:pt modelId="{57FD2C86-ADAF-4167-A474-409DF4D1EF1B}" type="pres">
      <dgm:prSet presAssocID="{E8232895-1BE1-4E34-ABDF-243D6A433797}" presName="root2" presStyleCnt="0"/>
      <dgm:spPr/>
    </dgm:pt>
    <dgm:pt modelId="{C7F7CD34-DD4D-403B-9AAB-881D397AAF37}" type="pres">
      <dgm:prSet presAssocID="{E8232895-1BE1-4E34-ABDF-243D6A433797}" presName="LevelTwoTextNode" presStyleLbl="node3" presStyleIdx="1" presStyleCnt="8" custScaleX="158154" custScaleY="52308" custLinFactNeighborY="-6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A7ABB1-D6BC-41F9-AF41-3BAF0733515C}" type="pres">
      <dgm:prSet presAssocID="{E8232895-1BE1-4E34-ABDF-243D6A433797}" presName="level3hierChild" presStyleCnt="0"/>
      <dgm:spPr/>
    </dgm:pt>
    <dgm:pt modelId="{25D5A239-17E8-4791-889E-35805561AFF6}" type="pres">
      <dgm:prSet presAssocID="{5ED642AC-4313-452F-BF02-9971D699DAB5}" presName="conn2-1" presStyleLbl="parChTrans1D3" presStyleIdx="2" presStyleCnt="8"/>
      <dgm:spPr/>
      <dgm:t>
        <a:bodyPr/>
        <a:lstStyle/>
        <a:p>
          <a:endParaRPr lang="zh-CN" altLang="en-US"/>
        </a:p>
      </dgm:t>
    </dgm:pt>
    <dgm:pt modelId="{2D439663-54A5-479D-A339-133E117E41D1}" type="pres">
      <dgm:prSet presAssocID="{5ED642AC-4313-452F-BF02-9971D699DAB5}" presName="connTx" presStyleLbl="parChTrans1D3" presStyleIdx="2" presStyleCnt="8"/>
      <dgm:spPr/>
      <dgm:t>
        <a:bodyPr/>
        <a:lstStyle/>
        <a:p>
          <a:endParaRPr lang="zh-CN" altLang="en-US"/>
        </a:p>
      </dgm:t>
    </dgm:pt>
    <dgm:pt modelId="{825F1650-895D-40D4-9D33-C57D3FC7ECCA}" type="pres">
      <dgm:prSet presAssocID="{70A45FEC-F881-427A-AC92-A91E248B2537}" presName="root2" presStyleCnt="0"/>
      <dgm:spPr/>
    </dgm:pt>
    <dgm:pt modelId="{97802029-476B-450C-A2DA-E43D6041ADF2}" type="pres">
      <dgm:prSet presAssocID="{70A45FEC-F881-427A-AC92-A91E248B2537}" presName="LevelTwoTextNode" presStyleLbl="node3" presStyleIdx="2" presStyleCnt="8" custScaleX="158154" custScaleY="52308" custLinFactNeighborY="-6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8016A5-864B-4299-B94E-0DEF50140F0C}" type="pres">
      <dgm:prSet presAssocID="{70A45FEC-F881-427A-AC92-A91E248B2537}" presName="level3hierChild" presStyleCnt="0"/>
      <dgm:spPr/>
    </dgm:pt>
    <dgm:pt modelId="{212C980B-C2CD-4932-A6A5-F7430FF57743}" type="pres">
      <dgm:prSet presAssocID="{96515121-4BD6-4E5B-ABFF-EF663C3B1A05}" presName="conn2-1" presStyleLbl="parChTrans1D3" presStyleIdx="3" presStyleCnt="8"/>
      <dgm:spPr/>
      <dgm:t>
        <a:bodyPr/>
        <a:lstStyle/>
        <a:p>
          <a:endParaRPr lang="zh-CN" altLang="en-US"/>
        </a:p>
      </dgm:t>
    </dgm:pt>
    <dgm:pt modelId="{E8A97442-EFB1-4F67-BBC6-4F09E5AEC449}" type="pres">
      <dgm:prSet presAssocID="{96515121-4BD6-4E5B-ABFF-EF663C3B1A05}" presName="connTx" presStyleLbl="parChTrans1D3" presStyleIdx="3" presStyleCnt="8"/>
      <dgm:spPr/>
      <dgm:t>
        <a:bodyPr/>
        <a:lstStyle/>
        <a:p>
          <a:endParaRPr lang="zh-CN" altLang="en-US"/>
        </a:p>
      </dgm:t>
    </dgm:pt>
    <dgm:pt modelId="{830BA512-CC3E-47DE-8538-99B78034EBDD}" type="pres">
      <dgm:prSet presAssocID="{9E105B8D-9878-4419-AF32-7922D8191E82}" presName="root2" presStyleCnt="0"/>
      <dgm:spPr/>
    </dgm:pt>
    <dgm:pt modelId="{2653CC25-2411-45D2-8C86-0EF092E829C8}" type="pres">
      <dgm:prSet presAssocID="{9E105B8D-9878-4419-AF32-7922D8191E82}" presName="LevelTwoTextNode" presStyleLbl="node3" presStyleIdx="3" presStyleCnt="8" custScaleX="156991" custScaleY="567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43D3111-366B-4130-A2FA-70ABBD67AF32}" type="pres">
      <dgm:prSet presAssocID="{9E105B8D-9878-4419-AF32-7922D8191E82}" presName="level3hierChild" presStyleCnt="0"/>
      <dgm:spPr/>
    </dgm:pt>
    <dgm:pt modelId="{26DCCBAE-993F-4219-A254-E4BB57523C5A}" type="pres">
      <dgm:prSet presAssocID="{0870EC49-36FD-4E63-9AC4-8919A4F0DC0A}" presName="conn2-1" presStyleLbl="parChTrans1D3" presStyleIdx="4" presStyleCnt="8"/>
      <dgm:spPr/>
      <dgm:t>
        <a:bodyPr/>
        <a:lstStyle/>
        <a:p>
          <a:endParaRPr lang="zh-CN" altLang="en-US"/>
        </a:p>
      </dgm:t>
    </dgm:pt>
    <dgm:pt modelId="{744F4219-843B-476A-8C27-E43B5B162885}" type="pres">
      <dgm:prSet presAssocID="{0870EC49-36FD-4E63-9AC4-8919A4F0DC0A}" presName="connTx" presStyleLbl="parChTrans1D3" presStyleIdx="4" presStyleCnt="8"/>
      <dgm:spPr/>
      <dgm:t>
        <a:bodyPr/>
        <a:lstStyle/>
        <a:p>
          <a:endParaRPr lang="zh-CN" altLang="en-US"/>
        </a:p>
      </dgm:t>
    </dgm:pt>
    <dgm:pt modelId="{444AF0EE-DA9C-4292-8595-852310E2C021}" type="pres">
      <dgm:prSet presAssocID="{12B1CAA9-499D-4BC5-B2EF-28C689A97ACA}" presName="root2" presStyleCnt="0"/>
      <dgm:spPr/>
    </dgm:pt>
    <dgm:pt modelId="{0C00FD3C-9311-481F-B77C-7A67860C0FC2}" type="pres">
      <dgm:prSet presAssocID="{12B1CAA9-499D-4BC5-B2EF-28C689A97ACA}" presName="LevelTwoTextNode" presStyleLbl="node3" presStyleIdx="4" presStyleCnt="8" custScaleX="156991" custScaleY="567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6FFAF41-3F08-4950-B1C1-ED844FC59418}" type="pres">
      <dgm:prSet presAssocID="{12B1CAA9-499D-4BC5-B2EF-28C689A97ACA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132786" custScaleY="84022" custLinFactNeighborX="-14767" custLinFactNeighborY="40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A6AF9623-E552-4975-8719-5849C62989C8}" type="pres">
      <dgm:prSet presAssocID="{1015EA02-A040-453B-B105-FE312CCFED46}" presName="conn2-1" presStyleLbl="parChTrans1D3" presStyleIdx="5" presStyleCnt="8"/>
      <dgm:spPr/>
      <dgm:t>
        <a:bodyPr/>
        <a:lstStyle/>
        <a:p>
          <a:endParaRPr lang="zh-CN" altLang="en-US"/>
        </a:p>
      </dgm:t>
    </dgm:pt>
    <dgm:pt modelId="{6364B3E2-BC37-4DD0-ABC1-B7882EA10BD8}" type="pres">
      <dgm:prSet presAssocID="{1015EA02-A040-453B-B105-FE312CCFED46}" presName="connTx" presStyleLbl="parChTrans1D3" presStyleIdx="5" presStyleCnt="8"/>
      <dgm:spPr/>
      <dgm:t>
        <a:bodyPr/>
        <a:lstStyle/>
        <a:p>
          <a:endParaRPr lang="zh-CN" altLang="en-US"/>
        </a:p>
      </dgm:t>
    </dgm:pt>
    <dgm:pt modelId="{9E9B376A-ACCA-4A01-AAD1-3A227C1CD555}" type="pres">
      <dgm:prSet presAssocID="{E54E9886-E260-4CE6-8579-C2A5E9424C8E}" presName="root2" presStyleCnt="0"/>
      <dgm:spPr/>
    </dgm:pt>
    <dgm:pt modelId="{F53B5037-391D-4283-9592-05528D3F8FBB}" type="pres">
      <dgm:prSet presAssocID="{E54E9886-E260-4CE6-8579-C2A5E9424C8E}" presName="LevelTwoTextNode" presStyleLbl="node3" presStyleIdx="5" presStyleCnt="8" custScaleX="145340" custScaleY="49434" custLinFactNeighborX="1595" custLinFactNeighborY="18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1936B2-3A07-4683-8999-6DC22DE3EFBB}" type="pres">
      <dgm:prSet presAssocID="{E54E9886-E260-4CE6-8579-C2A5E9424C8E}" presName="level3hierChild" presStyleCnt="0"/>
      <dgm:spPr/>
    </dgm:pt>
    <dgm:pt modelId="{D1AA1C88-1CB8-4CD1-AAC3-0F7A57B9DF24}" type="pres">
      <dgm:prSet presAssocID="{47E13849-7407-4896-BCF6-A2380A14F5AD}" presName="conn2-1" presStyleLbl="parChTrans1D3" presStyleIdx="6" presStyleCnt="8"/>
      <dgm:spPr/>
      <dgm:t>
        <a:bodyPr/>
        <a:lstStyle/>
        <a:p>
          <a:endParaRPr lang="zh-CN" altLang="en-US"/>
        </a:p>
      </dgm:t>
    </dgm:pt>
    <dgm:pt modelId="{D3753DEE-F378-4DF2-AC26-86D35AFD9331}" type="pres">
      <dgm:prSet presAssocID="{47E13849-7407-4896-BCF6-A2380A14F5AD}" presName="connTx" presStyleLbl="parChTrans1D3" presStyleIdx="6" presStyleCnt="8"/>
      <dgm:spPr/>
      <dgm:t>
        <a:bodyPr/>
        <a:lstStyle/>
        <a:p>
          <a:endParaRPr lang="zh-CN" altLang="en-US"/>
        </a:p>
      </dgm:t>
    </dgm:pt>
    <dgm:pt modelId="{7788C602-3141-45FA-B500-D9F14B469F60}" type="pres">
      <dgm:prSet presAssocID="{4A38FEA7-8F5B-472C-BCB0-E59FC52D1514}" presName="root2" presStyleCnt="0"/>
      <dgm:spPr/>
    </dgm:pt>
    <dgm:pt modelId="{82AABB25-9266-42C2-ADEF-E169CA746113}" type="pres">
      <dgm:prSet presAssocID="{4A38FEA7-8F5B-472C-BCB0-E59FC52D1514}" presName="LevelTwoTextNode" presStyleLbl="node3" presStyleIdx="6" presStyleCnt="8" custScaleX="145340" custScaleY="49434" custLinFactNeighborX="1595" custLinFactNeighborY="-18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E99F4F-5BA9-45C4-943A-4D26202AB01D}" type="pres">
      <dgm:prSet presAssocID="{4A38FEA7-8F5B-472C-BCB0-E59FC52D1514}" presName="level3hierChild" presStyleCnt="0"/>
      <dgm:spPr/>
    </dgm:pt>
    <dgm:pt modelId="{2F83F12F-2CDD-4DDF-9027-9561F3583504}" type="pres">
      <dgm:prSet presAssocID="{36F2ABB7-1706-4383-B549-408D8541FF29}" presName="conn2-1" presStyleLbl="parChTrans1D3" presStyleIdx="7" presStyleCnt="8"/>
      <dgm:spPr/>
      <dgm:t>
        <a:bodyPr/>
        <a:lstStyle/>
        <a:p>
          <a:endParaRPr lang="zh-CN" altLang="en-US"/>
        </a:p>
      </dgm:t>
    </dgm:pt>
    <dgm:pt modelId="{F097B18B-D932-462D-93A7-E89B51A1474A}" type="pres">
      <dgm:prSet presAssocID="{36F2ABB7-1706-4383-B549-408D8541FF29}" presName="connTx" presStyleLbl="parChTrans1D3" presStyleIdx="7" presStyleCnt="8"/>
      <dgm:spPr/>
      <dgm:t>
        <a:bodyPr/>
        <a:lstStyle/>
        <a:p>
          <a:endParaRPr lang="zh-CN" altLang="en-US"/>
        </a:p>
      </dgm:t>
    </dgm:pt>
    <dgm:pt modelId="{216AA7EC-4E12-4C22-B15C-F7293B7A873E}" type="pres">
      <dgm:prSet presAssocID="{E37085BF-E933-48C4-ADAE-D17F1C55505A}" presName="root2" presStyleCnt="0"/>
      <dgm:spPr/>
    </dgm:pt>
    <dgm:pt modelId="{B3413CC1-06FE-4145-8507-2C8D9036BA91}" type="pres">
      <dgm:prSet presAssocID="{E37085BF-E933-48C4-ADAE-D17F1C55505A}" presName="LevelTwoTextNode" presStyleLbl="node3" presStyleIdx="7" presStyleCnt="8" custScaleX="149446" custScaleY="523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8D8EAD6-1E4A-4561-A646-2681E93D201D}" type="pres">
      <dgm:prSet presAssocID="{E37085BF-E933-48C4-ADAE-D17F1C55505A}" presName="level3hierChild" presStyleCnt="0"/>
      <dgm:spPr/>
    </dgm:pt>
  </dgm:ptLst>
  <dgm:cxnLst>
    <dgm:cxn modelId="{48D0DC66-7549-4663-AF5B-B1CDC82DD61F}" type="presOf" srcId="{8A108295-E2B5-47A7-92C9-6BC2B49D9111}" destId="{CE5DFEB5-4414-42B4-9682-9163E4F901FC}" srcOrd="1" destOrd="0" presId="urn:microsoft.com/office/officeart/2005/8/layout/hierarchy2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FE6C1638-2135-4F97-83B3-A46659C10B7E}" type="presOf" srcId="{4A38FEA7-8F5B-472C-BCB0-E59FC52D1514}" destId="{82AABB25-9266-42C2-ADEF-E169CA746113}" srcOrd="0" destOrd="0" presId="urn:microsoft.com/office/officeart/2005/8/layout/hierarchy2"/>
    <dgm:cxn modelId="{38B568F6-9BBD-4C7A-9C26-B8B8C5C1A425}" type="presOf" srcId="{36F2ABB7-1706-4383-B549-408D8541FF29}" destId="{2F83F12F-2CDD-4DDF-9027-9561F3583504}" srcOrd="0" destOrd="0" presId="urn:microsoft.com/office/officeart/2005/8/layout/hierarchy2"/>
    <dgm:cxn modelId="{B98FFF9D-8C52-4689-BFC5-A842FECF4164}" type="presOf" srcId="{4E0DDB68-6074-4E10-A14E-92977FE30E36}" destId="{277AE3C5-4811-422B-AF38-22B443755242}" srcOrd="0" destOrd="0" presId="urn:microsoft.com/office/officeart/2005/8/layout/hierarchy2"/>
    <dgm:cxn modelId="{61BF98C2-575C-48AF-AA24-EAC36F482DC7}" type="presOf" srcId="{8A108295-E2B5-47A7-92C9-6BC2B49D9111}" destId="{D292E516-2596-4064-B00A-6BBB83511980}" srcOrd="0" destOrd="0" presId="urn:microsoft.com/office/officeart/2005/8/layout/hierarchy2"/>
    <dgm:cxn modelId="{5529A893-5269-4195-9676-3FB7CB2C057E}" type="presOf" srcId="{47E13849-7407-4896-BCF6-A2380A14F5AD}" destId="{D1AA1C88-1CB8-4CD1-AAC3-0F7A57B9DF24}" srcOrd="0" destOrd="0" presId="urn:microsoft.com/office/officeart/2005/8/layout/hierarchy2"/>
    <dgm:cxn modelId="{D1C0BE96-D7CD-4DEF-858F-D21F73D7EC79}" type="presOf" srcId="{36F2ABB7-1706-4383-B549-408D8541FF29}" destId="{F097B18B-D932-462D-93A7-E89B51A1474A}" srcOrd="1" destOrd="0" presId="urn:microsoft.com/office/officeart/2005/8/layout/hierarchy2"/>
    <dgm:cxn modelId="{C6B43B15-1868-4746-AF09-BB44F98A1D48}" type="presOf" srcId="{0870EC49-36FD-4E63-9AC4-8919A4F0DC0A}" destId="{744F4219-843B-476A-8C27-E43B5B162885}" srcOrd="1" destOrd="0" presId="urn:microsoft.com/office/officeart/2005/8/layout/hierarchy2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48CBA5F5-9715-4DBA-A1A5-8FBC05F1BC99}" type="presOf" srcId="{96515121-4BD6-4E5B-ABFF-EF663C3B1A05}" destId="{E8A97442-EFB1-4F67-BBC6-4F09E5AEC449}" srcOrd="1" destOrd="0" presId="urn:microsoft.com/office/officeart/2005/8/layout/hierarchy2"/>
    <dgm:cxn modelId="{CD5898AC-B394-477B-B072-602E6A3C4B92}" type="presOf" srcId="{1015EA02-A040-453B-B105-FE312CCFED46}" destId="{A6AF9623-E552-4975-8719-5849C62989C8}" srcOrd="0" destOrd="0" presId="urn:microsoft.com/office/officeart/2005/8/layout/hierarchy2"/>
    <dgm:cxn modelId="{1469AE57-E717-468E-9BA6-875D8ECD4C5D}" srcId="{ADA5EC20-0F88-4011-9A5C-07C3A98E846F}" destId="{4A38FEA7-8F5B-472C-BCB0-E59FC52D1514}" srcOrd="1" destOrd="0" parTransId="{47E13849-7407-4896-BCF6-A2380A14F5AD}" sibTransId="{8809CAD8-ABB8-40F5-B4DD-B89CFD7AA3F8}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103A47C2-732D-4877-8EC6-6C66177A1481}" type="presOf" srcId="{1015EA02-A040-453B-B105-FE312CCFED46}" destId="{6364B3E2-BC37-4DD0-ABC1-B7882EA10BD8}" srcOrd="1" destOrd="0" presId="urn:microsoft.com/office/officeart/2005/8/layout/hierarchy2"/>
    <dgm:cxn modelId="{E76CD1D6-7819-461D-8F76-D308728AEA6D}" type="presOf" srcId="{E54E9886-E260-4CE6-8579-C2A5E9424C8E}" destId="{F53B5037-391D-4283-9592-05528D3F8FBB}" srcOrd="0" destOrd="0" presId="urn:microsoft.com/office/officeart/2005/8/layout/hierarchy2"/>
    <dgm:cxn modelId="{869E19C6-5D08-4144-A971-7C2F7D734116}" type="presOf" srcId="{47BB2E17-67B6-4B99-B3D5-A851E3B95154}" destId="{C872D1AA-F8E2-4E4D-A578-4B6FC101D7B0}" srcOrd="0" destOrd="0" presId="urn:microsoft.com/office/officeart/2005/8/layout/hierarchy2"/>
    <dgm:cxn modelId="{9F629AE2-2639-41EE-A197-2528DE54B1B4}" srcId="{ADA5EC20-0F88-4011-9A5C-07C3A98E846F}" destId="{E37085BF-E933-48C4-ADAE-D17F1C55505A}" srcOrd="2" destOrd="0" parTransId="{36F2ABB7-1706-4383-B549-408D8541FF29}" sibTransId="{72650DDC-B02F-407F-B60D-002AEB1F232F}"/>
    <dgm:cxn modelId="{216CEA48-8552-410D-B12B-B5ECCE699BE4}" type="presOf" srcId="{0870EC49-36FD-4E63-9AC4-8919A4F0DC0A}" destId="{26DCCBAE-993F-4219-A254-E4BB57523C5A}" srcOrd="0" destOrd="0" presId="urn:microsoft.com/office/officeart/2005/8/layout/hierarchy2"/>
    <dgm:cxn modelId="{7B749728-7512-4A06-868A-F9A501436C26}" srcId="{4CF0DE3B-B918-440D-BDC8-A6B3820AC326}" destId="{70A45FEC-F881-427A-AC92-A91E248B2537}" srcOrd="2" destOrd="0" parTransId="{5ED642AC-4313-452F-BF02-9971D699DAB5}" sibTransId="{955623D3-9947-4A3A-951C-5BA7BA1E9F31}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F10F2FBD-65A5-4F2F-ADE7-4DB0B963F282}" type="presOf" srcId="{E8232895-1BE1-4E34-ABDF-243D6A433797}" destId="{C7F7CD34-DD4D-403B-9AAB-881D397AAF37}" srcOrd="0" destOrd="0" presId="urn:microsoft.com/office/officeart/2005/8/layout/hierarchy2"/>
    <dgm:cxn modelId="{65515314-2D9E-4F95-A72E-F62ABF932F4B}" srcId="{4CF0DE3B-B918-440D-BDC8-A6B3820AC326}" destId="{12B1CAA9-499D-4BC5-B2EF-28C689A97ACA}" srcOrd="4" destOrd="0" parTransId="{0870EC49-36FD-4E63-9AC4-8919A4F0DC0A}" sibTransId="{942068A5-A795-4C6B-AC13-679D882FE6AA}"/>
    <dgm:cxn modelId="{97626309-644D-418D-BAC8-2B9A018CAB70}" type="presOf" srcId="{12B1CAA9-499D-4BC5-B2EF-28C689A97ACA}" destId="{0C00FD3C-9311-481F-B77C-7A67860C0FC2}" srcOrd="0" destOrd="0" presId="urn:microsoft.com/office/officeart/2005/8/layout/hierarchy2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300DE18F-F01D-4A3A-BF53-C8034F8A4680}" type="presOf" srcId="{96515121-4BD6-4E5B-ABFF-EF663C3B1A05}" destId="{212C980B-C2CD-4932-A6A5-F7430FF57743}" srcOrd="0" destOrd="0" presId="urn:microsoft.com/office/officeart/2005/8/layout/hierarchy2"/>
    <dgm:cxn modelId="{7D64AC18-7544-40AA-A05E-D36288C9CDB6}" srcId="{4CF0DE3B-B918-440D-BDC8-A6B3820AC326}" destId="{E8232895-1BE1-4E34-ABDF-243D6A433797}" srcOrd="1" destOrd="0" parTransId="{8A108295-E2B5-47A7-92C9-6BC2B49D9111}" sibTransId="{773D126A-45B6-4EE8-9576-36AE51CC1A75}"/>
    <dgm:cxn modelId="{536F2D02-DC59-4980-9B8F-AE0743EBBC7B}" srcId="{4CF0DE3B-B918-440D-BDC8-A6B3820AC326}" destId="{4E0DDB68-6074-4E10-A14E-92977FE30E36}" srcOrd="0" destOrd="0" parTransId="{47BB2E17-67B6-4B99-B3D5-A851E3B95154}" sibTransId="{FF84FDDF-6086-470B-8F98-9B7EEE68EF64}"/>
    <dgm:cxn modelId="{E9844910-51FD-4556-AA52-B1CDD5C0C31D}" type="presOf" srcId="{9E105B8D-9878-4419-AF32-7922D8191E82}" destId="{2653CC25-2411-45D2-8C86-0EF092E829C8}" srcOrd="0" destOrd="0" presId="urn:microsoft.com/office/officeart/2005/8/layout/hierarchy2"/>
    <dgm:cxn modelId="{C726CB58-6D88-4065-A6DE-17B4253D77F6}" type="presOf" srcId="{47E13849-7407-4896-BCF6-A2380A14F5AD}" destId="{D3753DEE-F378-4DF2-AC26-86D35AFD9331}" srcOrd="1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C3E2958F-29DB-40BC-90C8-96F420EE9664}" type="presOf" srcId="{70A45FEC-F881-427A-AC92-A91E248B2537}" destId="{97802029-476B-450C-A2DA-E43D6041ADF2}" srcOrd="0" destOrd="0" presId="urn:microsoft.com/office/officeart/2005/8/layout/hierarchy2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262B2EF4-E7FD-4911-A036-7806176CA719}" srcId="{ADA5EC20-0F88-4011-9A5C-07C3A98E846F}" destId="{E54E9886-E260-4CE6-8579-C2A5E9424C8E}" srcOrd="0" destOrd="0" parTransId="{1015EA02-A040-453B-B105-FE312CCFED46}" sibTransId="{EB9DED0D-AEE7-4D4C-B716-23D015A955E4}"/>
    <dgm:cxn modelId="{6B586B0D-B424-49D4-B9F1-2DDDAE5B61B5}" type="presOf" srcId="{5ED642AC-4313-452F-BF02-9971D699DAB5}" destId="{25D5A239-17E8-4791-889E-35805561AFF6}" srcOrd="0" destOrd="0" presId="urn:microsoft.com/office/officeart/2005/8/layout/hierarchy2"/>
    <dgm:cxn modelId="{A9B31BC1-AC5B-4E7D-90AD-457285B2B878}" srcId="{4CF0DE3B-B918-440D-BDC8-A6B3820AC326}" destId="{9E105B8D-9878-4419-AF32-7922D8191E82}" srcOrd="3" destOrd="0" parTransId="{96515121-4BD6-4E5B-ABFF-EF663C3B1A05}" sibTransId="{5C29B5A8-4366-48E7-9FB9-A5931DDBE9FF}"/>
    <dgm:cxn modelId="{11C0CEB9-88C0-4242-ADD6-1A10EB569ED2}" type="presOf" srcId="{5ED642AC-4313-452F-BF02-9971D699DAB5}" destId="{2D439663-54A5-479D-A339-133E117E41D1}" srcOrd="1" destOrd="0" presId="urn:microsoft.com/office/officeart/2005/8/layout/hierarchy2"/>
    <dgm:cxn modelId="{21B2AF11-B70D-4B3C-BF7F-FFBBBC09A600}" type="presOf" srcId="{E37085BF-E933-48C4-ADAE-D17F1C55505A}" destId="{B3413CC1-06FE-4145-8507-2C8D9036BA91}" srcOrd="0" destOrd="0" presId="urn:microsoft.com/office/officeart/2005/8/layout/hierarchy2"/>
    <dgm:cxn modelId="{D1039431-5E8F-4898-B4C6-8B5462214D47}" type="presOf" srcId="{47BB2E17-67B6-4B99-B3D5-A851E3B95154}" destId="{05EBDD3B-AFEA-4694-A46D-75DCE076BADE}" srcOrd="1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7A36B4AD-5036-4ED0-8CBD-A6C39062F6D8}" type="presParOf" srcId="{BF0543FA-1A0E-4844-A260-CD165FA7BD03}" destId="{C872D1AA-F8E2-4E4D-A578-4B6FC101D7B0}" srcOrd="0" destOrd="0" presId="urn:microsoft.com/office/officeart/2005/8/layout/hierarchy2"/>
    <dgm:cxn modelId="{DC2D548F-608C-48EF-A58F-002AA4A008B6}" type="presParOf" srcId="{C872D1AA-F8E2-4E4D-A578-4B6FC101D7B0}" destId="{05EBDD3B-AFEA-4694-A46D-75DCE076BADE}" srcOrd="0" destOrd="0" presId="urn:microsoft.com/office/officeart/2005/8/layout/hierarchy2"/>
    <dgm:cxn modelId="{489C80EA-041C-486B-A196-D482563339DD}" type="presParOf" srcId="{BF0543FA-1A0E-4844-A260-CD165FA7BD03}" destId="{21D08271-C455-49DB-A551-0A8D584D6E79}" srcOrd="1" destOrd="0" presId="urn:microsoft.com/office/officeart/2005/8/layout/hierarchy2"/>
    <dgm:cxn modelId="{F206F7AC-2BCB-431F-AC47-428AD6E450AB}" type="presParOf" srcId="{21D08271-C455-49DB-A551-0A8D584D6E79}" destId="{277AE3C5-4811-422B-AF38-22B443755242}" srcOrd="0" destOrd="0" presId="urn:microsoft.com/office/officeart/2005/8/layout/hierarchy2"/>
    <dgm:cxn modelId="{A49F44BA-6F6D-43A0-8E0A-5B0D1CACEEFC}" type="presParOf" srcId="{21D08271-C455-49DB-A551-0A8D584D6E79}" destId="{0F385FFF-5F8E-44C8-BBC3-D37DC77CE05C}" srcOrd="1" destOrd="0" presId="urn:microsoft.com/office/officeart/2005/8/layout/hierarchy2"/>
    <dgm:cxn modelId="{02B072D0-40FD-45A8-8866-9BEFBCBB2130}" type="presParOf" srcId="{BF0543FA-1A0E-4844-A260-CD165FA7BD03}" destId="{D292E516-2596-4064-B00A-6BBB83511980}" srcOrd="2" destOrd="0" presId="urn:microsoft.com/office/officeart/2005/8/layout/hierarchy2"/>
    <dgm:cxn modelId="{9F7B9A14-9E3F-4131-9954-B6CC5174F3EE}" type="presParOf" srcId="{D292E516-2596-4064-B00A-6BBB83511980}" destId="{CE5DFEB5-4414-42B4-9682-9163E4F901FC}" srcOrd="0" destOrd="0" presId="urn:microsoft.com/office/officeart/2005/8/layout/hierarchy2"/>
    <dgm:cxn modelId="{0816E6E2-5CD0-4B98-863F-6FEDE7CB9EF2}" type="presParOf" srcId="{BF0543FA-1A0E-4844-A260-CD165FA7BD03}" destId="{57FD2C86-ADAF-4167-A474-409DF4D1EF1B}" srcOrd="3" destOrd="0" presId="urn:microsoft.com/office/officeart/2005/8/layout/hierarchy2"/>
    <dgm:cxn modelId="{222D68A4-999F-4ADC-A425-84091FF2708C}" type="presParOf" srcId="{57FD2C86-ADAF-4167-A474-409DF4D1EF1B}" destId="{C7F7CD34-DD4D-403B-9AAB-881D397AAF37}" srcOrd="0" destOrd="0" presId="urn:microsoft.com/office/officeart/2005/8/layout/hierarchy2"/>
    <dgm:cxn modelId="{FCDD75B8-A75B-45E2-8A7B-A6EA41EF3404}" type="presParOf" srcId="{57FD2C86-ADAF-4167-A474-409DF4D1EF1B}" destId="{07A7ABB1-D6BC-41F9-AF41-3BAF0733515C}" srcOrd="1" destOrd="0" presId="urn:microsoft.com/office/officeart/2005/8/layout/hierarchy2"/>
    <dgm:cxn modelId="{90360E03-4A66-4DFD-947D-C15B807EDC1A}" type="presParOf" srcId="{BF0543FA-1A0E-4844-A260-CD165FA7BD03}" destId="{25D5A239-17E8-4791-889E-35805561AFF6}" srcOrd="4" destOrd="0" presId="urn:microsoft.com/office/officeart/2005/8/layout/hierarchy2"/>
    <dgm:cxn modelId="{E6D20C59-D57C-4AE2-9C3E-E7283631D9BC}" type="presParOf" srcId="{25D5A239-17E8-4791-889E-35805561AFF6}" destId="{2D439663-54A5-479D-A339-133E117E41D1}" srcOrd="0" destOrd="0" presId="urn:microsoft.com/office/officeart/2005/8/layout/hierarchy2"/>
    <dgm:cxn modelId="{C56DCD1D-A427-4099-AE9E-C307F949B983}" type="presParOf" srcId="{BF0543FA-1A0E-4844-A260-CD165FA7BD03}" destId="{825F1650-895D-40D4-9D33-C57D3FC7ECCA}" srcOrd="5" destOrd="0" presId="urn:microsoft.com/office/officeart/2005/8/layout/hierarchy2"/>
    <dgm:cxn modelId="{92FD6651-799D-4919-9B2E-D360E8147B52}" type="presParOf" srcId="{825F1650-895D-40D4-9D33-C57D3FC7ECCA}" destId="{97802029-476B-450C-A2DA-E43D6041ADF2}" srcOrd="0" destOrd="0" presId="urn:microsoft.com/office/officeart/2005/8/layout/hierarchy2"/>
    <dgm:cxn modelId="{8E16F0F6-FCB8-494A-A024-E53CE7382873}" type="presParOf" srcId="{825F1650-895D-40D4-9D33-C57D3FC7ECCA}" destId="{0A8016A5-864B-4299-B94E-0DEF50140F0C}" srcOrd="1" destOrd="0" presId="urn:microsoft.com/office/officeart/2005/8/layout/hierarchy2"/>
    <dgm:cxn modelId="{D909E8F2-6256-4F54-8E85-DF0EC36F4F01}" type="presParOf" srcId="{BF0543FA-1A0E-4844-A260-CD165FA7BD03}" destId="{212C980B-C2CD-4932-A6A5-F7430FF57743}" srcOrd="6" destOrd="0" presId="urn:microsoft.com/office/officeart/2005/8/layout/hierarchy2"/>
    <dgm:cxn modelId="{8D6D76E3-EC8B-43A6-B479-6DECC0824014}" type="presParOf" srcId="{212C980B-C2CD-4932-A6A5-F7430FF57743}" destId="{E8A97442-EFB1-4F67-BBC6-4F09E5AEC449}" srcOrd="0" destOrd="0" presId="urn:microsoft.com/office/officeart/2005/8/layout/hierarchy2"/>
    <dgm:cxn modelId="{EFF6FF35-92A6-488B-AC35-46B541C6AFB7}" type="presParOf" srcId="{BF0543FA-1A0E-4844-A260-CD165FA7BD03}" destId="{830BA512-CC3E-47DE-8538-99B78034EBDD}" srcOrd="7" destOrd="0" presId="urn:microsoft.com/office/officeart/2005/8/layout/hierarchy2"/>
    <dgm:cxn modelId="{C449A77B-9715-450F-A3BE-A5ECBB5FB00F}" type="presParOf" srcId="{830BA512-CC3E-47DE-8538-99B78034EBDD}" destId="{2653CC25-2411-45D2-8C86-0EF092E829C8}" srcOrd="0" destOrd="0" presId="urn:microsoft.com/office/officeart/2005/8/layout/hierarchy2"/>
    <dgm:cxn modelId="{B07FA92C-DEEE-49F5-8ADC-B9E2A63E230D}" type="presParOf" srcId="{830BA512-CC3E-47DE-8538-99B78034EBDD}" destId="{D43D3111-366B-4130-A2FA-70ABBD67AF32}" srcOrd="1" destOrd="0" presId="urn:microsoft.com/office/officeart/2005/8/layout/hierarchy2"/>
    <dgm:cxn modelId="{151CE182-47E3-4555-ABBE-DF7A480102A1}" type="presParOf" srcId="{BF0543FA-1A0E-4844-A260-CD165FA7BD03}" destId="{26DCCBAE-993F-4219-A254-E4BB57523C5A}" srcOrd="8" destOrd="0" presId="urn:microsoft.com/office/officeart/2005/8/layout/hierarchy2"/>
    <dgm:cxn modelId="{F769FAAB-2B8F-44C8-BBC4-67AB723DED39}" type="presParOf" srcId="{26DCCBAE-993F-4219-A254-E4BB57523C5A}" destId="{744F4219-843B-476A-8C27-E43B5B162885}" srcOrd="0" destOrd="0" presId="urn:microsoft.com/office/officeart/2005/8/layout/hierarchy2"/>
    <dgm:cxn modelId="{F6EFD256-22EF-479A-B4D2-C02AFFAAB037}" type="presParOf" srcId="{BF0543FA-1A0E-4844-A260-CD165FA7BD03}" destId="{444AF0EE-DA9C-4292-8595-852310E2C021}" srcOrd="9" destOrd="0" presId="urn:microsoft.com/office/officeart/2005/8/layout/hierarchy2"/>
    <dgm:cxn modelId="{B37625A9-8ED4-408D-9875-3DF330883624}" type="presParOf" srcId="{444AF0EE-DA9C-4292-8595-852310E2C021}" destId="{0C00FD3C-9311-481F-B77C-7A67860C0FC2}" srcOrd="0" destOrd="0" presId="urn:microsoft.com/office/officeart/2005/8/layout/hierarchy2"/>
    <dgm:cxn modelId="{8C39BA29-195B-4BD1-AF93-C5677C487392}" type="presParOf" srcId="{444AF0EE-DA9C-4292-8595-852310E2C021}" destId="{76FFAF41-3F08-4950-B1C1-ED844FC59418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B634F10C-1675-4D6F-8A21-93665F23475A}" type="presParOf" srcId="{8AD81918-12ED-412C-9B21-9E0EF2871E0D}" destId="{A6AF9623-E552-4975-8719-5849C62989C8}" srcOrd="0" destOrd="0" presId="urn:microsoft.com/office/officeart/2005/8/layout/hierarchy2"/>
    <dgm:cxn modelId="{1C1F5781-8142-414C-91E5-DE2AC89F8B86}" type="presParOf" srcId="{A6AF9623-E552-4975-8719-5849C62989C8}" destId="{6364B3E2-BC37-4DD0-ABC1-B7882EA10BD8}" srcOrd="0" destOrd="0" presId="urn:microsoft.com/office/officeart/2005/8/layout/hierarchy2"/>
    <dgm:cxn modelId="{4F84C48B-0E30-417C-9F8D-F0754A0E13E4}" type="presParOf" srcId="{8AD81918-12ED-412C-9B21-9E0EF2871E0D}" destId="{9E9B376A-ACCA-4A01-AAD1-3A227C1CD555}" srcOrd="1" destOrd="0" presId="urn:microsoft.com/office/officeart/2005/8/layout/hierarchy2"/>
    <dgm:cxn modelId="{C8C045D3-F9EB-41E5-B32B-02C42FCEA3E4}" type="presParOf" srcId="{9E9B376A-ACCA-4A01-AAD1-3A227C1CD555}" destId="{F53B5037-391D-4283-9592-05528D3F8FBB}" srcOrd="0" destOrd="0" presId="urn:microsoft.com/office/officeart/2005/8/layout/hierarchy2"/>
    <dgm:cxn modelId="{C9F4A60C-B7A4-424E-8FCD-2CB5FB5B9148}" type="presParOf" srcId="{9E9B376A-ACCA-4A01-AAD1-3A227C1CD555}" destId="{7C1936B2-3A07-4683-8999-6DC22DE3EFBB}" srcOrd="1" destOrd="0" presId="urn:microsoft.com/office/officeart/2005/8/layout/hierarchy2"/>
    <dgm:cxn modelId="{32A5DB02-4E53-4E82-9D6E-EB8E166057DF}" type="presParOf" srcId="{8AD81918-12ED-412C-9B21-9E0EF2871E0D}" destId="{D1AA1C88-1CB8-4CD1-AAC3-0F7A57B9DF24}" srcOrd="2" destOrd="0" presId="urn:microsoft.com/office/officeart/2005/8/layout/hierarchy2"/>
    <dgm:cxn modelId="{F6E2EF1A-48DC-4A2B-8969-B393607DE2EC}" type="presParOf" srcId="{D1AA1C88-1CB8-4CD1-AAC3-0F7A57B9DF24}" destId="{D3753DEE-F378-4DF2-AC26-86D35AFD9331}" srcOrd="0" destOrd="0" presId="urn:microsoft.com/office/officeart/2005/8/layout/hierarchy2"/>
    <dgm:cxn modelId="{254728C1-6B90-4315-8139-8DFA19E2D531}" type="presParOf" srcId="{8AD81918-12ED-412C-9B21-9E0EF2871E0D}" destId="{7788C602-3141-45FA-B500-D9F14B469F60}" srcOrd="3" destOrd="0" presId="urn:microsoft.com/office/officeart/2005/8/layout/hierarchy2"/>
    <dgm:cxn modelId="{78CAEFB9-5F51-4C57-946F-FC026B82DD1C}" type="presParOf" srcId="{7788C602-3141-45FA-B500-D9F14B469F60}" destId="{82AABB25-9266-42C2-ADEF-E169CA746113}" srcOrd="0" destOrd="0" presId="urn:microsoft.com/office/officeart/2005/8/layout/hierarchy2"/>
    <dgm:cxn modelId="{5D3D8E3C-F8FA-492D-9DCA-1A38A07146EF}" type="presParOf" srcId="{7788C602-3141-45FA-B500-D9F14B469F60}" destId="{11E99F4F-5BA9-45C4-943A-4D26202AB01D}" srcOrd="1" destOrd="0" presId="urn:microsoft.com/office/officeart/2005/8/layout/hierarchy2"/>
    <dgm:cxn modelId="{BFDB59A7-81AD-4EE0-9D2A-1CD42EC1A9D4}" type="presParOf" srcId="{8AD81918-12ED-412C-9B21-9E0EF2871E0D}" destId="{2F83F12F-2CDD-4DDF-9027-9561F3583504}" srcOrd="4" destOrd="0" presId="urn:microsoft.com/office/officeart/2005/8/layout/hierarchy2"/>
    <dgm:cxn modelId="{3B12ADDA-005B-4318-842E-AE3DC0913B6E}" type="presParOf" srcId="{2F83F12F-2CDD-4DDF-9027-9561F3583504}" destId="{F097B18B-D932-462D-93A7-E89B51A1474A}" srcOrd="0" destOrd="0" presId="urn:microsoft.com/office/officeart/2005/8/layout/hierarchy2"/>
    <dgm:cxn modelId="{A5B870E6-BB48-426E-8BC2-F32BA1B6FACF}" type="presParOf" srcId="{8AD81918-12ED-412C-9B21-9E0EF2871E0D}" destId="{216AA7EC-4E12-4C22-B15C-F7293B7A873E}" srcOrd="5" destOrd="0" presId="urn:microsoft.com/office/officeart/2005/8/layout/hierarchy2"/>
    <dgm:cxn modelId="{2BDD450C-A298-4341-906D-4CDA8D835F7D}" type="presParOf" srcId="{216AA7EC-4E12-4C22-B15C-F7293B7A873E}" destId="{B3413CC1-06FE-4145-8507-2C8D9036BA91}" srcOrd="0" destOrd="0" presId="urn:microsoft.com/office/officeart/2005/8/layout/hierarchy2"/>
    <dgm:cxn modelId="{E227B775-7CFD-41AF-BF88-960F74205ACF}" type="presParOf" srcId="{216AA7EC-4E12-4C22-B15C-F7293B7A873E}" destId="{28D8EAD6-1E4A-4561-A646-2681E93D20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95763" cy="3600399"/>
        <a:chOff x="0" y="0"/>
        <a:chExt cx="4195763" cy="3600399"/>
      </a:xfrm>
    </dsp:grpSpPr>
    <dsp:sp modelId="{1232D2EF-2DBA-4148-9878-530C01D7DB31}">
      <dsp:nvSpPr>
        <dsp:cNvPr id="3" name="圆角矩形 2"/>
        <dsp:cNvSpPr/>
      </dsp:nvSpPr>
      <dsp:spPr bwMode="white">
        <a:xfrm>
          <a:off x="0" y="1490696"/>
          <a:ext cx="1599959" cy="619007"/>
        </a:xfrm>
        <a:prstGeom prst="roundRect">
          <a:avLst>
            <a:gd name="adj" fmla="val 10000"/>
          </a:avLst>
        </a:prstGeom>
        <a:solidFill>
          <a:srgbClr val="61B32D"/>
        </a:solidFill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  <a:endParaRPr>
            <a:solidFill>
              <a:schemeClr val="dk1"/>
            </a:solidFill>
          </a:endParaRPr>
        </a:p>
      </dsp:txBody>
      <dsp:txXfrm>
        <a:off x="0" y="1490696"/>
        <a:ext cx="1599959" cy="619007"/>
      </dsp:txXfrm>
    </dsp:sp>
    <dsp:sp modelId="{F781E19A-DA9A-4203-89F0-7CF4C75D840D}">
      <dsp:nvSpPr>
        <dsp:cNvPr id="4" name="任意多边形 3"/>
        <dsp:cNvSpPr/>
      </dsp:nvSpPr>
      <dsp:spPr bwMode="white">
        <a:xfrm>
          <a:off x="1093872" y="1072868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1145"/>
              </a:moveTo>
              <a:lnTo>
                <a:pt x="1577" y="-1097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1072868"/>
        <a:ext cx="1507380" cy="30947"/>
      </dsp:txXfrm>
    </dsp:sp>
    <dsp:sp modelId="{E782832A-D173-46C9-9904-6341B9DB2CC1}">
      <dsp:nvSpPr>
        <dsp:cNvPr id="5" name="圆角矩形 4"/>
        <dsp:cNvSpPr/>
      </dsp:nvSpPr>
      <dsp:spPr bwMode="white">
        <a:xfrm>
          <a:off x="2095164" y="66981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第一节  认识系统</a:t>
          </a:r>
          <a:endParaRPr>
            <a:solidFill>
              <a:schemeClr val="dk1"/>
            </a:solidFill>
          </a:endParaRPr>
        </a:p>
      </dsp:txBody>
      <dsp:txXfrm>
        <a:off x="2095164" y="66981"/>
        <a:ext cx="2047179" cy="619007"/>
      </dsp:txXfrm>
    </dsp:sp>
    <dsp:sp modelId="{34D8D377-3DE4-49EA-93F2-924E0EE4E25D}">
      <dsp:nvSpPr>
        <dsp:cNvPr id="6" name="任意多边形 5"/>
        <dsp:cNvSpPr/>
      </dsp:nvSpPr>
      <dsp:spPr bwMode="white">
        <a:xfrm>
          <a:off x="1413981" y="1428797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585"/>
              </a:moveTo>
              <a:lnTo>
                <a:pt x="1073" y="-536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1428797"/>
        <a:ext cx="867162" cy="30947"/>
      </dsp:txXfrm>
    </dsp:sp>
    <dsp:sp modelId="{915DE2FC-EDE7-4EF5-9CE5-A830A2BEFC0E}">
      <dsp:nvSpPr>
        <dsp:cNvPr id="7" name="圆角矩形 6"/>
        <dsp:cNvSpPr/>
      </dsp:nvSpPr>
      <dsp:spPr bwMode="white">
        <a:xfrm>
          <a:off x="2095164" y="778839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第二节  系统分析</a:t>
          </a:r>
          <a:endParaRPr>
            <a:solidFill>
              <a:schemeClr val="dk1"/>
            </a:solidFill>
          </a:endParaRPr>
        </a:p>
      </dsp:txBody>
      <dsp:txXfrm>
        <a:off x="2095164" y="778839"/>
        <a:ext cx="2047179" cy="619007"/>
      </dsp:txXfrm>
    </dsp:sp>
    <dsp:sp modelId="{79CB71F2-6C80-46AD-8E4E-B4602C9650CF}">
      <dsp:nvSpPr>
        <dsp:cNvPr id="8" name="任意多边形 7"/>
        <dsp:cNvSpPr/>
      </dsp:nvSpPr>
      <dsp:spPr bwMode="white">
        <a:xfrm>
          <a:off x="1599959" y="1784726"/>
          <a:ext cx="495205" cy="30947"/>
        </a:xfrm>
        <a:custGeom>
          <a:avLst/>
          <a:gdLst/>
          <a:ahLst/>
          <a:cxnLst/>
          <a:pathLst>
            <a:path w="780" h="49">
              <a:moveTo>
                <a:pt x="0" y="24"/>
              </a:moveTo>
              <a:lnTo>
                <a:pt x="780" y="24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599959" y="1784726"/>
        <a:ext cx="495205" cy="30947"/>
      </dsp:txXfrm>
    </dsp:sp>
    <dsp:sp modelId="{3D08C9DC-8E07-439B-8713-D0A54A6ED9D3}">
      <dsp:nvSpPr>
        <dsp:cNvPr id="9" name="圆角矩形 8"/>
        <dsp:cNvSpPr/>
      </dsp:nvSpPr>
      <dsp:spPr bwMode="white">
        <a:xfrm>
          <a:off x="2095164" y="1490696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第三节  </a:t>
          </a:r>
          <a:r>
            <a:rPr lang="zh-CN" altLang="en-US" sz="1400">
              <a:solidFill>
                <a:schemeClr val="tx1"/>
              </a:solidFill>
            </a:rPr>
            <a:t>系统</a:t>
          </a:r>
          <a:r>
            <a:rPr lang="zh-CN" altLang="en-US" sz="1400" smtClean="0">
              <a:solidFill>
                <a:schemeClr val="tx1"/>
              </a:solidFill>
            </a:rPr>
            <a:t>的优化</a:t>
          </a:r>
          <a:endParaRPr lang="zh-CN" altLang="en-US" sz="1400" dirty="0">
            <a:solidFill>
              <a:schemeClr val="tx1"/>
            </a:solidFill>
          </a:endParaRPr>
        </a:p>
      </dsp:txBody>
      <dsp:txXfrm>
        <a:off x="2095164" y="1490696"/>
        <a:ext cx="2047179" cy="619007"/>
      </dsp:txXfrm>
    </dsp:sp>
    <dsp:sp modelId="{A30EA572-D6E3-48CF-B880-46D109B8C242}">
      <dsp:nvSpPr>
        <dsp:cNvPr id="10" name="任意多边形 9"/>
        <dsp:cNvSpPr/>
      </dsp:nvSpPr>
      <dsp:spPr bwMode="white">
        <a:xfrm>
          <a:off x="1413981" y="2140655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-536"/>
              </a:moveTo>
              <a:lnTo>
                <a:pt x="1073" y="58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2140655"/>
        <a:ext cx="867162" cy="30947"/>
      </dsp:txXfrm>
    </dsp:sp>
    <dsp:sp modelId="{D939C3B6-E4B1-4CDF-92ED-8BE31A3495FE}">
      <dsp:nvSpPr>
        <dsp:cNvPr id="11" name="圆角矩形 10"/>
        <dsp:cNvSpPr/>
      </dsp:nvSpPr>
      <dsp:spPr bwMode="white">
        <a:xfrm>
          <a:off x="2095164" y="2202554"/>
          <a:ext cx="2073883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rgbClr val="FF0000"/>
              </a:solidFill>
            </a:rPr>
            <a:t>第四节  系统的设计</a:t>
          </a:r>
          <a:endParaRPr>
            <a:solidFill>
              <a:schemeClr val="dk1"/>
            </a:solidFill>
          </a:endParaRPr>
        </a:p>
      </dsp:txBody>
      <dsp:txXfrm>
        <a:off x="2095164" y="2202554"/>
        <a:ext cx="2073883" cy="619007"/>
      </dsp:txXfrm>
    </dsp:sp>
    <dsp:sp modelId="{366E3801-2B6F-4805-9878-B973884D9A74}">
      <dsp:nvSpPr>
        <dsp:cNvPr id="12" name="任意多边形 11"/>
        <dsp:cNvSpPr/>
      </dsp:nvSpPr>
      <dsp:spPr bwMode="white">
        <a:xfrm>
          <a:off x="1093872" y="2496584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-1097"/>
              </a:moveTo>
              <a:lnTo>
                <a:pt x="1577" y="114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2496584"/>
        <a:ext cx="1507380" cy="30947"/>
      </dsp:txXfrm>
    </dsp:sp>
    <dsp:sp modelId="{B780C068-746F-4B2B-BD5E-72DC73816534}">
      <dsp:nvSpPr>
        <dsp:cNvPr id="13" name="圆角矩形 12"/>
        <dsp:cNvSpPr/>
      </dsp:nvSpPr>
      <dsp:spPr bwMode="white">
        <a:xfrm>
          <a:off x="2095164" y="2914411"/>
          <a:ext cx="210059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综合学习活动</a:t>
          </a:r>
          <a:endParaRPr>
            <a:solidFill>
              <a:schemeClr val="dk1"/>
            </a:solidFill>
          </a:endParaRPr>
        </a:p>
      </dsp:txBody>
      <dsp:txXfrm>
        <a:off x="2095164" y="2914411"/>
        <a:ext cx="2100599" cy="619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857625" cy="2855912"/>
        <a:chOff x="0" y="0"/>
        <a:chExt cx="3857625" cy="2855912"/>
      </a:xfrm>
    </dsp:grpSpPr>
    <dsp:sp modelId="{790B142C-A66D-4A6E-B27D-66E5E6C3B865}">
      <dsp:nvSpPr>
        <dsp:cNvPr id="3" name="圆角矩形 2"/>
        <dsp:cNvSpPr/>
      </dsp:nvSpPr>
      <dsp:spPr bwMode="white">
        <a:xfrm>
          <a:off x="0" y="1383496"/>
          <a:ext cx="688034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水火箭总系统</a:t>
          </a:r>
          <a:endParaRPr lang="zh-CN" altLang="en-US" sz="800">
            <a:solidFill>
              <a:schemeClr val="dk1"/>
            </a:solidFill>
          </a:endParaRPr>
        </a:p>
      </dsp:txBody>
      <dsp:txXfrm>
        <a:off x="0" y="1383496"/>
        <a:ext cx="688034" cy="209224"/>
      </dsp:txXfrm>
    </dsp:sp>
    <dsp:sp modelId="{9C5B4A94-449A-4266-8C9F-A41B609750B9}">
      <dsp:nvSpPr>
        <dsp:cNvPr id="4" name="任意多边形 3"/>
        <dsp:cNvSpPr/>
      </dsp:nvSpPr>
      <dsp:spPr bwMode="white">
        <a:xfrm>
          <a:off x="257312" y="910071"/>
          <a:ext cx="1188864" cy="13187"/>
        </a:xfrm>
        <a:custGeom>
          <a:avLst/>
          <a:gdLst/>
          <a:ahLst/>
          <a:cxnLst/>
          <a:pathLst>
            <a:path w="1872" h="21">
              <a:moveTo>
                <a:pt x="678" y="910"/>
              </a:moveTo>
              <a:lnTo>
                <a:pt x="1194" y="-890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257312" y="910071"/>
        <a:ext cx="1188864" cy="13187"/>
      </dsp:txXfrm>
    </dsp:sp>
    <dsp:sp modelId="{738EA6ED-D152-46A6-89FF-57A295BF5CA8}">
      <dsp:nvSpPr>
        <dsp:cNvPr id="5" name="圆角矩形 4"/>
        <dsp:cNvSpPr/>
      </dsp:nvSpPr>
      <dsp:spPr bwMode="white">
        <a:xfrm>
          <a:off x="1015454" y="240608"/>
          <a:ext cx="698767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箭体子系统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1015454" y="240608"/>
        <a:ext cx="698767" cy="209224"/>
      </dsp:txXfrm>
    </dsp:sp>
    <dsp:sp modelId="{357BF1DD-69BA-4900-A50B-83053E6E67F3}">
      <dsp:nvSpPr>
        <dsp:cNvPr id="6" name="任意多边形 5"/>
        <dsp:cNvSpPr/>
      </dsp:nvSpPr>
      <dsp:spPr bwMode="white">
        <a:xfrm>
          <a:off x="1682965" y="218323"/>
          <a:ext cx="494295" cy="13187"/>
        </a:xfrm>
        <a:custGeom>
          <a:avLst/>
          <a:gdLst/>
          <a:ahLst/>
          <a:cxnLst/>
          <a:pathLst>
            <a:path w="778" h="21">
              <a:moveTo>
                <a:pt x="49" y="200"/>
              </a:moveTo>
              <a:lnTo>
                <a:pt x="729" y="-17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82965" y="218323"/>
        <a:ext cx="494295" cy="13187"/>
      </dsp:txXfrm>
    </dsp:sp>
    <dsp:sp modelId="{40C051F3-EA83-4CCD-980C-55D6F81CF0FE}">
      <dsp:nvSpPr>
        <dsp:cNvPr id="7" name="圆角矩形 6"/>
        <dsp:cNvSpPr/>
      </dsp:nvSpPr>
      <dsp:spPr bwMode="white">
        <a:xfrm>
          <a:off x="2146003" y="0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壳体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0"/>
        <a:ext cx="1711622" cy="209224"/>
      </dsp:txXfrm>
    </dsp:sp>
    <dsp:sp modelId="{7C62A872-5049-4C49-9577-92444D7F1195}">
      <dsp:nvSpPr>
        <dsp:cNvPr id="8" name="任意多边形 7"/>
        <dsp:cNvSpPr/>
      </dsp:nvSpPr>
      <dsp:spPr bwMode="white">
        <a:xfrm>
          <a:off x="1714222" y="338627"/>
          <a:ext cx="431781" cy="13187"/>
        </a:xfrm>
        <a:custGeom>
          <a:avLst/>
          <a:gdLst/>
          <a:ahLst/>
          <a:cxnLst/>
          <a:pathLst>
            <a:path w="680" h="21">
              <a:moveTo>
                <a:pt x="0" y="10"/>
              </a:moveTo>
              <a:lnTo>
                <a:pt x="680" y="1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714222" y="338627"/>
        <a:ext cx="431781" cy="13187"/>
      </dsp:txXfrm>
    </dsp:sp>
    <dsp:sp modelId="{ED7489CB-B8E2-48CB-AC9A-C4AD2DAAC74A}">
      <dsp:nvSpPr>
        <dsp:cNvPr id="9" name="圆角矩形 8"/>
        <dsp:cNvSpPr/>
      </dsp:nvSpPr>
      <dsp:spPr bwMode="white">
        <a:xfrm>
          <a:off x="2146003" y="240608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箭头（配重块）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240608"/>
        <a:ext cx="1711622" cy="209224"/>
      </dsp:txXfrm>
    </dsp:sp>
    <dsp:sp modelId="{7DE3B144-1CFB-46E8-9AB3-88A3F99F0854}">
      <dsp:nvSpPr>
        <dsp:cNvPr id="10" name="任意多边形 9"/>
        <dsp:cNvSpPr/>
      </dsp:nvSpPr>
      <dsp:spPr bwMode="white">
        <a:xfrm>
          <a:off x="1682965" y="458931"/>
          <a:ext cx="494295" cy="13187"/>
        </a:xfrm>
        <a:custGeom>
          <a:avLst/>
          <a:gdLst/>
          <a:ahLst/>
          <a:cxnLst/>
          <a:pathLst>
            <a:path w="778" h="21">
              <a:moveTo>
                <a:pt x="49" y="-179"/>
              </a:moveTo>
              <a:lnTo>
                <a:pt x="729" y="20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82965" y="458931"/>
        <a:ext cx="494295" cy="13187"/>
      </dsp:txXfrm>
    </dsp:sp>
    <dsp:sp modelId="{F141A43F-9CC1-4C9E-A1C7-11907BCBE2DD}">
      <dsp:nvSpPr>
        <dsp:cNvPr id="11" name="圆角矩形 10"/>
        <dsp:cNvSpPr/>
      </dsp:nvSpPr>
      <dsp:spPr bwMode="white">
        <a:xfrm>
          <a:off x="2146003" y="481216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箭翼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481216"/>
        <a:ext cx="1711622" cy="209224"/>
      </dsp:txXfrm>
    </dsp:sp>
    <dsp:sp modelId="{1BA47833-58C5-4246-BA60-2277F5F18468}">
      <dsp:nvSpPr>
        <dsp:cNvPr id="12" name="任意多边形 11"/>
        <dsp:cNvSpPr/>
      </dsp:nvSpPr>
      <dsp:spPr bwMode="white">
        <a:xfrm>
          <a:off x="664816" y="1391287"/>
          <a:ext cx="373856" cy="13187"/>
        </a:xfrm>
        <a:custGeom>
          <a:avLst/>
          <a:gdLst/>
          <a:ahLst/>
          <a:cxnLst/>
          <a:pathLst>
            <a:path w="589" h="21">
              <a:moveTo>
                <a:pt x="37" y="152"/>
              </a:moveTo>
              <a:lnTo>
                <a:pt x="552" y="-13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664816" y="1391287"/>
        <a:ext cx="373856" cy="13187"/>
      </dsp:txXfrm>
    </dsp:sp>
    <dsp:sp modelId="{282392DC-829C-4AE4-94EA-FDAFBE716C9D}">
      <dsp:nvSpPr>
        <dsp:cNvPr id="13" name="圆角矩形 12"/>
        <dsp:cNvSpPr/>
      </dsp:nvSpPr>
      <dsp:spPr bwMode="white">
        <a:xfrm>
          <a:off x="1015454" y="1203040"/>
          <a:ext cx="698767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动力子系统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1015454" y="1203040"/>
        <a:ext cx="698767" cy="209224"/>
      </dsp:txXfrm>
    </dsp:sp>
    <dsp:sp modelId="{93A68199-E36A-4716-9DC2-ABDF6C6CC414}">
      <dsp:nvSpPr>
        <dsp:cNvPr id="14" name="任意多边形 13"/>
        <dsp:cNvSpPr/>
      </dsp:nvSpPr>
      <dsp:spPr bwMode="white">
        <a:xfrm>
          <a:off x="1606846" y="1060451"/>
          <a:ext cx="646532" cy="13187"/>
        </a:xfrm>
        <a:custGeom>
          <a:avLst/>
          <a:gdLst/>
          <a:ahLst/>
          <a:cxnLst/>
          <a:pathLst>
            <a:path w="1018" h="21">
              <a:moveTo>
                <a:pt x="169" y="389"/>
              </a:moveTo>
              <a:lnTo>
                <a:pt x="849" y="-36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06846" y="1060451"/>
        <a:ext cx="646532" cy="13187"/>
      </dsp:txXfrm>
    </dsp:sp>
    <dsp:sp modelId="{84EFE4F2-2DAB-410B-A791-2C86DD6D8232}">
      <dsp:nvSpPr>
        <dsp:cNvPr id="15" name="圆角矩形 14"/>
        <dsp:cNvSpPr/>
      </dsp:nvSpPr>
      <dsp:spPr bwMode="white">
        <a:xfrm>
          <a:off x="2146003" y="721824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动力舱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721824"/>
        <a:ext cx="1711622" cy="209224"/>
      </dsp:txXfrm>
    </dsp:sp>
    <dsp:sp modelId="{FEDFA0B5-9ECC-4A8A-8271-B36877BE647E}">
      <dsp:nvSpPr>
        <dsp:cNvPr id="16" name="任意多边形 15"/>
        <dsp:cNvSpPr/>
      </dsp:nvSpPr>
      <dsp:spPr bwMode="white">
        <a:xfrm>
          <a:off x="1682965" y="1180755"/>
          <a:ext cx="494295" cy="13187"/>
        </a:xfrm>
        <a:custGeom>
          <a:avLst/>
          <a:gdLst/>
          <a:ahLst/>
          <a:cxnLst/>
          <a:pathLst>
            <a:path w="778" h="21">
              <a:moveTo>
                <a:pt x="49" y="200"/>
              </a:moveTo>
              <a:lnTo>
                <a:pt x="729" y="-17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82965" y="1180755"/>
        <a:ext cx="494295" cy="13187"/>
      </dsp:txXfrm>
    </dsp:sp>
    <dsp:sp modelId="{D48E9D04-A50D-45C4-B19B-BDD1B55F7CE6}">
      <dsp:nvSpPr>
        <dsp:cNvPr id="17" name="圆角矩形 16"/>
        <dsp:cNvSpPr/>
      </dsp:nvSpPr>
      <dsp:spPr bwMode="white">
        <a:xfrm>
          <a:off x="2146003" y="962432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水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962432"/>
        <a:ext cx="1711622" cy="209224"/>
      </dsp:txXfrm>
    </dsp:sp>
    <dsp:sp modelId="{BDEC1F66-5BB4-4D53-A1A5-BDA88DA5DBED}">
      <dsp:nvSpPr>
        <dsp:cNvPr id="18" name="任意多边形 17"/>
        <dsp:cNvSpPr/>
      </dsp:nvSpPr>
      <dsp:spPr bwMode="white">
        <a:xfrm>
          <a:off x="1714222" y="1301059"/>
          <a:ext cx="431781" cy="13187"/>
        </a:xfrm>
        <a:custGeom>
          <a:avLst/>
          <a:gdLst/>
          <a:ahLst/>
          <a:cxnLst/>
          <a:pathLst>
            <a:path w="680" h="21">
              <a:moveTo>
                <a:pt x="0" y="10"/>
              </a:moveTo>
              <a:lnTo>
                <a:pt x="680" y="1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714222" y="1301059"/>
        <a:ext cx="431781" cy="13187"/>
      </dsp:txXfrm>
    </dsp:sp>
    <dsp:sp modelId="{9D6441E4-F06F-411F-B980-E7699BE4756F}">
      <dsp:nvSpPr>
        <dsp:cNvPr id="19" name="圆角矩形 18"/>
        <dsp:cNvSpPr/>
      </dsp:nvSpPr>
      <dsp:spPr bwMode="white">
        <a:xfrm>
          <a:off x="2146003" y="1203040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加压空气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1203040"/>
        <a:ext cx="1711622" cy="209224"/>
      </dsp:txXfrm>
    </dsp:sp>
    <dsp:sp modelId="{9A5CAD13-11D4-4E2C-960E-192B51FF7BDC}">
      <dsp:nvSpPr>
        <dsp:cNvPr id="20" name="任意多边形 19"/>
        <dsp:cNvSpPr/>
      </dsp:nvSpPr>
      <dsp:spPr bwMode="white">
        <a:xfrm>
          <a:off x="1682965" y="1421363"/>
          <a:ext cx="494295" cy="13187"/>
        </a:xfrm>
        <a:custGeom>
          <a:avLst/>
          <a:gdLst/>
          <a:ahLst/>
          <a:cxnLst/>
          <a:pathLst>
            <a:path w="778" h="21">
              <a:moveTo>
                <a:pt x="49" y="-179"/>
              </a:moveTo>
              <a:lnTo>
                <a:pt x="729" y="20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82965" y="1421363"/>
        <a:ext cx="494295" cy="13187"/>
      </dsp:txXfrm>
    </dsp:sp>
    <dsp:sp modelId="{DA108DE6-FD03-4955-8F89-21D0F5275730}">
      <dsp:nvSpPr>
        <dsp:cNvPr id="21" name="圆角矩形 20"/>
        <dsp:cNvSpPr/>
      </dsp:nvSpPr>
      <dsp:spPr bwMode="white">
        <a:xfrm>
          <a:off x="2146003" y="1443648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喷嘴（胶塞、气门）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1443648"/>
        <a:ext cx="1711622" cy="209224"/>
      </dsp:txXfrm>
    </dsp:sp>
    <dsp:sp modelId="{1A2C1291-57AC-4322-B876-1BA927619115}">
      <dsp:nvSpPr>
        <dsp:cNvPr id="22" name="任意多边形 21"/>
        <dsp:cNvSpPr/>
      </dsp:nvSpPr>
      <dsp:spPr bwMode="white">
        <a:xfrm>
          <a:off x="1606846" y="1541667"/>
          <a:ext cx="646532" cy="13187"/>
        </a:xfrm>
        <a:custGeom>
          <a:avLst/>
          <a:gdLst/>
          <a:ahLst/>
          <a:cxnLst/>
          <a:pathLst>
            <a:path w="1018" h="21">
              <a:moveTo>
                <a:pt x="169" y="-369"/>
              </a:moveTo>
              <a:lnTo>
                <a:pt x="849" y="38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06846" y="1541667"/>
        <a:ext cx="646532" cy="13187"/>
      </dsp:txXfrm>
    </dsp:sp>
    <dsp:sp modelId="{D91B84E5-9E8B-48A1-96FB-A485294E41A0}">
      <dsp:nvSpPr>
        <dsp:cNvPr id="23" name="圆角矩形 22"/>
        <dsp:cNvSpPr/>
      </dsp:nvSpPr>
      <dsp:spPr bwMode="white">
        <a:xfrm>
          <a:off x="2146003" y="1684256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辅助设施（打气筒、气压计等）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1684256"/>
        <a:ext cx="1711622" cy="209224"/>
      </dsp:txXfrm>
    </dsp:sp>
    <dsp:sp modelId="{B9FD9CF2-C472-4BDD-9402-2A34C967975E}">
      <dsp:nvSpPr>
        <dsp:cNvPr id="24" name="任意多边形 23"/>
        <dsp:cNvSpPr/>
      </dsp:nvSpPr>
      <dsp:spPr bwMode="white">
        <a:xfrm>
          <a:off x="535405" y="1752199"/>
          <a:ext cx="632679" cy="13187"/>
        </a:xfrm>
        <a:custGeom>
          <a:avLst/>
          <a:gdLst/>
          <a:ahLst/>
          <a:cxnLst/>
          <a:pathLst>
            <a:path w="996" h="21">
              <a:moveTo>
                <a:pt x="240" y="-416"/>
              </a:moveTo>
              <a:lnTo>
                <a:pt x="756" y="437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535405" y="1752199"/>
        <a:ext cx="632679" cy="13187"/>
      </dsp:txXfrm>
    </dsp:sp>
    <dsp:sp modelId="{B5B82B62-F0F0-4222-8E88-FA07A35287C0}">
      <dsp:nvSpPr>
        <dsp:cNvPr id="25" name="圆角矩形 24"/>
        <dsp:cNvSpPr/>
      </dsp:nvSpPr>
      <dsp:spPr bwMode="white">
        <a:xfrm>
          <a:off x="1015454" y="1924864"/>
          <a:ext cx="698767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回收子系统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1015454" y="1924864"/>
        <a:ext cx="698767" cy="209224"/>
      </dsp:txXfrm>
    </dsp:sp>
    <dsp:sp modelId="{E3146155-C483-4321-AB8B-DAFC0B22A554}">
      <dsp:nvSpPr>
        <dsp:cNvPr id="26" name="任意多边形 25"/>
        <dsp:cNvSpPr/>
      </dsp:nvSpPr>
      <dsp:spPr bwMode="white">
        <a:xfrm>
          <a:off x="1714222" y="2022883"/>
          <a:ext cx="431781" cy="13187"/>
        </a:xfrm>
        <a:custGeom>
          <a:avLst/>
          <a:gdLst/>
          <a:ahLst/>
          <a:cxnLst/>
          <a:pathLst>
            <a:path w="680" h="21">
              <a:moveTo>
                <a:pt x="0" y="10"/>
              </a:moveTo>
              <a:lnTo>
                <a:pt x="680" y="1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714222" y="2022883"/>
        <a:ext cx="431781" cy="13187"/>
      </dsp:txXfrm>
    </dsp:sp>
    <dsp:sp modelId="{83D6F443-8459-421A-8118-749D9B95B3EC}">
      <dsp:nvSpPr>
        <dsp:cNvPr id="27" name="圆角矩形 26"/>
        <dsp:cNvSpPr/>
      </dsp:nvSpPr>
      <dsp:spPr bwMode="white">
        <a:xfrm>
          <a:off x="2146003" y="1924864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降落伞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1924864"/>
        <a:ext cx="1711622" cy="209224"/>
      </dsp:txXfrm>
    </dsp:sp>
    <dsp:sp modelId="{0D1EFE49-9671-4744-A782-3FAF1F16C871}">
      <dsp:nvSpPr>
        <dsp:cNvPr id="28" name="任意多边形 27"/>
        <dsp:cNvSpPr/>
      </dsp:nvSpPr>
      <dsp:spPr bwMode="white">
        <a:xfrm>
          <a:off x="427866" y="1872503"/>
          <a:ext cx="847756" cy="13187"/>
        </a:xfrm>
        <a:custGeom>
          <a:avLst/>
          <a:gdLst/>
          <a:ahLst/>
          <a:cxnLst/>
          <a:pathLst>
            <a:path w="1335" h="21">
              <a:moveTo>
                <a:pt x="410" y="-605"/>
              </a:moveTo>
              <a:lnTo>
                <a:pt x="925" y="62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427866" y="1872503"/>
        <a:ext cx="847756" cy="13187"/>
      </dsp:txXfrm>
    </dsp:sp>
    <dsp:sp modelId="{57FF666B-2CDF-4DC6-8A5F-696EC8FAB212}">
      <dsp:nvSpPr>
        <dsp:cNvPr id="29" name="圆角矩形 28"/>
        <dsp:cNvSpPr/>
      </dsp:nvSpPr>
      <dsp:spPr bwMode="white">
        <a:xfrm>
          <a:off x="1015454" y="2165472"/>
          <a:ext cx="698767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连接子系统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1015454" y="2165472"/>
        <a:ext cx="698767" cy="209224"/>
      </dsp:txXfrm>
    </dsp:sp>
    <dsp:sp modelId="{74F3CB2E-7843-468A-A806-3F14DF85A823}">
      <dsp:nvSpPr>
        <dsp:cNvPr id="30" name="任意多边形 29"/>
        <dsp:cNvSpPr/>
      </dsp:nvSpPr>
      <dsp:spPr bwMode="white">
        <a:xfrm>
          <a:off x="1714222" y="2263490"/>
          <a:ext cx="431781" cy="13187"/>
        </a:xfrm>
        <a:custGeom>
          <a:avLst/>
          <a:gdLst/>
          <a:ahLst/>
          <a:cxnLst/>
          <a:pathLst>
            <a:path w="680" h="21">
              <a:moveTo>
                <a:pt x="0" y="10"/>
              </a:moveTo>
              <a:lnTo>
                <a:pt x="680" y="1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714222" y="2263490"/>
        <a:ext cx="431781" cy="13187"/>
      </dsp:txXfrm>
    </dsp:sp>
    <dsp:sp modelId="{25BD8622-C6B0-4DF1-B95F-38144E68A785}">
      <dsp:nvSpPr>
        <dsp:cNvPr id="31" name="圆角矩形 30"/>
        <dsp:cNvSpPr/>
      </dsp:nvSpPr>
      <dsp:spPr bwMode="white">
        <a:xfrm>
          <a:off x="2146003" y="2165472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用于多级水火箭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2165472"/>
        <a:ext cx="1711622" cy="209224"/>
      </dsp:txXfrm>
    </dsp:sp>
    <dsp:sp modelId="{8C542A26-FA5F-47B4-9DC2-E920E88059FD}">
      <dsp:nvSpPr>
        <dsp:cNvPr id="32" name="任意多边形 31"/>
        <dsp:cNvSpPr/>
      </dsp:nvSpPr>
      <dsp:spPr bwMode="white">
        <a:xfrm>
          <a:off x="257312" y="2052959"/>
          <a:ext cx="1188864" cy="13187"/>
        </a:xfrm>
        <a:custGeom>
          <a:avLst/>
          <a:gdLst/>
          <a:ahLst/>
          <a:cxnLst/>
          <a:pathLst>
            <a:path w="1872" h="21">
              <a:moveTo>
                <a:pt x="678" y="-890"/>
              </a:moveTo>
              <a:lnTo>
                <a:pt x="1194" y="910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257312" y="2052959"/>
        <a:ext cx="1188864" cy="13187"/>
      </dsp:txXfrm>
    </dsp:sp>
    <dsp:sp modelId="{06015406-8A78-491B-AB3C-02F2ED3780F6}">
      <dsp:nvSpPr>
        <dsp:cNvPr id="33" name="圆角矩形 32"/>
        <dsp:cNvSpPr/>
      </dsp:nvSpPr>
      <dsp:spPr bwMode="white">
        <a:xfrm>
          <a:off x="1015454" y="2526384"/>
          <a:ext cx="698767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发射子系统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1015454" y="2526384"/>
        <a:ext cx="698767" cy="209224"/>
      </dsp:txXfrm>
    </dsp:sp>
    <dsp:sp modelId="{F8714F05-407A-4C59-B44A-D7EF741BD970}">
      <dsp:nvSpPr>
        <dsp:cNvPr id="34" name="任意多边形 33"/>
        <dsp:cNvSpPr/>
      </dsp:nvSpPr>
      <dsp:spPr bwMode="white">
        <a:xfrm>
          <a:off x="1705998" y="2564250"/>
          <a:ext cx="448228" cy="13187"/>
        </a:xfrm>
        <a:custGeom>
          <a:avLst/>
          <a:gdLst/>
          <a:ahLst/>
          <a:cxnLst/>
          <a:pathLst>
            <a:path w="706" h="21">
              <a:moveTo>
                <a:pt x="13" y="105"/>
              </a:moveTo>
              <a:lnTo>
                <a:pt x="693" y="-84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705998" y="2564250"/>
        <a:ext cx="448228" cy="13187"/>
      </dsp:txXfrm>
    </dsp:sp>
    <dsp:sp modelId="{D07EA13F-4C3D-4192-BB10-FCB456712047}">
      <dsp:nvSpPr>
        <dsp:cNvPr id="35" name="圆角矩形 34"/>
        <dsp:cNvSpPr/>
      </dsp:nvSpPr>
      <dsp:spPr bwMode="white">
        <a:xfrm>
          <a:off x="2146003" y="2406080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发射架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2406080"/>
        <a:ext cx="1711622" cy="209224"/>
      </dsp:txXfrm>
    </dsp:sp>
    <dsp:sp modelId="{00BF8A09-1FA2-4EA0-A347-BFCF79AD89BD}">
      <dsp:nvSpPr>
        <dsp:cNvPr id="36" name="任意多边形 35"/>
        <dsp:cNvSpPr/>
      </dsp:nvSpPr>
      <dsp:spPr bwMode="white">
        <a:xfrm>
          <a:off x="1705998" y="2684554"/>
          <a:ext cx="448228" cy="13187"/>
        </a:xfrm>
        <a:custGeom>
          <a:avLst/>
          <a:gdLst/>
          <a:ahLst/>
          <a:cxnLst/>
          <a:pathLst>
            <a:path w="706" h="21">
              <a:moveTo>
                <a:pt x="13" y="-84"/>
              </a:moveTo>
              <a:lnTo>
                <a:pt x="693" y="10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705998" y="2684554"/>
        <a:ext cx="448228" cy="13187"/>
      </dsp:txXfrm>
    </dsp:sp>
    <dsp:sp modelId="{57408805-DB34-42C4-9B28-BE243A5E7C42}">
      <dsp:nvSpPr>
        <dsp:cNvPr id="37" name="圆角矩形 36"/>
        <dsp:cNvSpPr/>
      </dsp:nvSpPr>
      <dsp:spPr bwMode="white">
        <a:xfrm>
          <a:off x="2146003" y="2646688"/>
          <a:ext cx="1711622" cy="20922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smtClean="0">
              <a:solidFill>
                <a:schemeClr val="dk1"/>
              </a:solidFill>
            </a:rPr>
            <a:t>发射轨道</a:t>
          </a:r>
          <a:endParaRPr lang="zh-CN" altLang="en-US" sz="800" dirty="0" smtClean="0">
            <a:solidFill>
              <a:schemeClr val="dk1"/>
            </a:solidFill>
          </a:endParaRPr>
        </a:p>
      </dsp:txBody>
      <dsp:txXfrm>
        <a:off x="2146003" y="2646688"/>
        <a:ext cx="1711622" cy="20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259E43-1958-44EC-A6CE-5F66F1A747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E085FC-0862-49C4-A882-426C45036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3320"/>
            <a:ext cx="9144000" cy="86200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500166" y="857238"/>
            <a:ext cx="6072230" cy="264320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28418"/>
            <a:ext cx="6228184" cy="691064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61B32D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5" y="4034563"/>
            <a:ext cx="4156779" cy="87001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  <p:pic>
        <p:nvPicPr>
          <p:cNvPr id="10243" name="Picture 3" descr="G:\2021-09-信息技术资源\通用技术必修2\素材\bg.png"/>
          <p:cNvPicPr>
            <a:picLocks noChangeAspect="1" noChangeArrowheads="1"/>
          </p:cNvPicPr>
          <p:nvPr userDrawn="1"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3875626" y="0"/>
            <a:ext cx="5268374" cy="5143500"/>
          </a:xfrm>
          <a:prstGeom prst="rect">
            <a:avLst/>
          </a:prstGeom>
          <a:noFill/>
        </p:spPr>
      </p:pic>
      <p:pic>
        <p:nvPicPr>
          <p:cNvPr id="10244" name="Picture 4" descr="G:\2021-09-信息技术资源\通用技术必修2\素材\标题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3518"/>
            <a:ext cx="3456384" cy="2030931"/>
          </a:xfrm>
          <a:prstGeom prst="rect">
            <a:avLst/>
          </a:prstGeom>
          <a:noFill/>
        </p:spPr>
      </p:pic>
      <p:pic>
        <p:nvPicPr>
          <p:cNvPr id="4" name="图片 3" descr="校徽图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50" y="51435"/>
            <a:ext cx="1337945" cy="1268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96517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574"/>
            <a:ext cx="4119314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857238"/>
            <a:ext cx="4214842" cy="7858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单击此处编辑母版文本样式首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855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85752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15566"/>
            <a:ext cx="2948940" cy="627482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5566"/>
            <a:ext cx="4629150" cy="3484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rgbClr val="61B32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90381"/>
            <a:ext cx="6192688" cy="46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3567"/>
            <a:ext cx="8712968" cy="3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43636" y="4767367"/>
            <a:ext cx="30003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</a:t>
            </a:r>
            <a:r>
              <a:rPr lang="zh-CN" altLang="en-US" sz="1100" dirty="0">
                <a:solidFill>
                  <a:srgbClr val="C00000"/>
                </a:solidFill>
                <a:sym typeface="Wingdings" panose="05000000000000000000"/>
              </a:rPr>
              <a:t>　　</a:t>
            </a:r>
            <a:r>
              <a:rPr lang="zh-CN" altLang="en-US" sz="1100" dirty="0">
                <a:solidFill>
                  <a:srgbClr val="C00000"/>
                </a:solidFill>
              </a:rPr>
              <a:t>粤版高中通用技术</a:t>
            </a:r>
            <a:r>
              <a:rPr lang="en-US" altLang="zh-CN" sz="1100" dirty="0">
                <a:solidFill>
                  <a:srgbClr val="C00000"/>
                </a:solidFill>
              </a:rPr>
              <a:t>《</a:t>
            </a:r>
            <a:r>
              <a:rPr lang="zh-CN" altLang="en-US" sz="1100" dirty="0">
                <a:solidFill>
                  <a:srgbClr val="C00000"/>
                </a:solidFill>
              </a:rPr>
              <a:t>技术与</a:t>
            </a:r>
            <a:r>
              <a:rPr lang="zh-CN" altLang="en-US" sz="1100">
                <a:solidFill>
                  <a:srgbClr val="C00000"/>
                </a:solidFill>
              </a:rPr>
              <a:t>设计</a:t>
            </a:r>
            <a:r>
              <a:rPr lang="en-US" altLang="zh-CN" sz="1100">
                <a:solidFill>
                  <a:srgbClr val="C00000"/>
                </a:solidFill>
              </a:rPr>
              <a:t>2》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직사각형 45"/>
          <p:cNvSpPr/>
          <p:nvPr userDrawn="1"/>
        </p:nvSpPr>
        <p:spPr>
          <a:xfrm>
            <a:off x="6143636" y="4767366"/>
            <a:ext cx="3000364" cy="18000"/>
          </a:xfrm>
          <a:prstGeom prst="rect">
            <a:avLst/>
          </a:prstGeom>
          <a:solidFill>
            <a:srgbClr val="61B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" name="图片 3" descr="仪中校名手书  bais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76415" y="1905"/>
            <a:ext cx="2141855" cy="612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>
              <a:lumMod val="9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0B0F0"/>
        </a:buClr>
        <a:buSzPct val="80000"/>
        <a:buFont typeface="Wingdings" panose="05000000000000000000" pitchFamily="2" charset="2"/>
        <a:buChar char="l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0B0F0"/>
        </a:buClr>
        <a:buSzPct val="60000"/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A58A-A236-4CF3-BAD1-67C982A488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714626"/>
            <a:ext cx="6228184" cy="590542"/>
          </a:xfrm>
        </p:spPr>
        <p:txBody>
          <a:bodyPr/>
          <a:lstStyle/>
          <a:p>
            <a:r>
              <a:rPr lang="zh-CN" altLang="en-US"/>
              <a:t>第三章 </a:t>
            </a:r>
            <a:r>
              <a:rPr lang="zh-CN" altLang="en-US" dirty="0"/>
              <a:t>系统及其设计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0" y="4034563"/>
            <a:ext cx="5436096" cy="87001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第四节  系统的设计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r>
              <a:rPr lang="zh-CN" altLang="en-US" smtClean="0"/>
              <a:t>．房间家居布置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smtClean="0"/>
              <a:t>下图为一个房间的平面图，要在其中摆放床、写字台、书柜、衣柜等家具（尺寸附后），请合理安排摆放位置（在图中标明），并说明这样摆放的合理性。</a:t>
            </a:r>
            <a:endParaRPr lang="zh-CN" altLang="en-US" smtClean="0"/>
          </a:p>
          <a:p>
            <a:r>
              <a:rPr lang="zh-CN" altLang="en-US" smtClean="0"/>
              <a:t>各家具尺寸：</a:t>
            </a:r>
            <a:endParaRPr lang="en-US" altLang="zh-CN" smtClean="0"/>
          </a:p>
          <a:p>
            <a:pPr marL="685800" lvl="1" indent="-342900">
              <a:buFont typeface="+mj-ea"/>
              <a:buAutoNum type="circleNumDbPlain"/>
            </a:pPr>
            <a:r>
              <a:rPr lang="zh-CN" altLang="en-US" smtClean="0"/>
              <a:t>床</a:t>
            </a:r>
            <a:r>
              <a:rPr lang="en-US" altLang="zh-CN" smtClean="0"/>
              <a:t>200cm× 100cm</a:t>
            </a:r>
            <a:r>
              <a:rPr lang="zh-CN" altLang="en-US" smtClean="0"/>
              <a:t>；</a:t>
            </a:r>
            <a:endParaRPr lang="en-US" altLang="zh-CN" smtClean="0"/>
          </a:p>
          <a:p>
            <a:pPr marL="685800" lvl="1" indent="-342900">
              <a:buFont typeface="+mj-ea"/>
              <a:buAutoNum type="circleNumDbPlain"/>
            </a:pPr>
            <a:r>
              <a:rPr lang="zh-CN" altLang="en-US" smtClean="0"/>
              <a:t>写字台</a:t>
            </a:r>
            <a:r>
              <a:rPr lang="en-US" altLang="zh-CN" smtClean="0"/>
              <a:t>100cm×60cm</a:t>
            </a:r>
            <a:r>
              <a:rPr lang="zh-CN" altLang="en-US" smtClean="0"/>
              <a:t>；</a:t>
            </a:r>
            <a:endParaRPr lang="en-US" altLang="zh-CN" smtClean="0"/>
          </a:p>
          <a:p>
            <a:pPr marL="685800" lvl="1" indent="-342900">
              <a:buFont typeface="+mj-ea"/>
              <a:buAutoNum type="circleNumDbPlain"/>
            </a:pPr>
            <a:r>
              <a:rPr lang="zh-CN" altLang="en-US" smtClean="0"/>
              <a:t>书柜</a:t>
            </a:r>
            <a:r>
              <a:rPr lang="en-US" altLang="zh-CN" smtClean="0"/>
              <a:t>80cm×40cm</a:t>
            </a:r>
            <a:r>
              <a:rPr lang="zh-CN" altLang="en-US" smtClean="0"/>
              <a:t>；</a:t>
            </a:r>
            <a:endParaRPr lang="en-US" altLang="zh-CN" smtClean="0"/>
          </a:p>
          <a:p>
            <a:pPr marL="685800" lvl="1" indent="-342900">
              <a:buFont typeface="+mj-ea"/>
              <a:buAutoNum type="circleNumDbPlain"/>
            </a:pPr>
            <a:r>
              <a:rPr lang="zh-CN" altLang="en-US" smtClean="0"/>
              <a:t>衣柜</a:t>
            </a:r>
            <a:r>
              <a:rPr lang="en-US" altLang="zh-CN" smtClean="0"/>
              <a:t>120cm×60cm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习题</a:t>
            </a:r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059423" y="1785938"/>
            <a:ext cx="308280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1928808"/>
            <a:ext cx="3857652" cy="221457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以实现系统整体效果最优为目的</a:t>
            </a:r>
            <a:endParaRPr lang="zh-CN" altLang="en-US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设计好系统的每个元素和子系统</a:t>
            </a:r>
            <a:endParaRPr lang="zh-CN" altLang="en-US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综合考虑系统各个元素和子系统的联系，合理解决它们之间的矛盾冲突</a:t>
            </a:r>
            <a:endParaRPr lang="zh-CN" altLang="en-US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不一定遵守技术设计的一般过程、原则和标准</a:t>
            </a:r>
            <a:endParaRPr lang="zh-CN" altLang="en-US" sz="2000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3438" y="1928808"/>
            <a:ext cx="3943378" cy="264320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2300" smtClean="0"/>
              <a:t>系统设计要从整体出发，以实现系统整体功能的最优为目的 </a:t>
            </a:r>
            <a:endParaRPr lang="zh-CN" altLang="en-US" sz="23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300" smtClean="0"/>
              <a:t>设计较为复杂的系统时，应该首先将系统分解为若干子系统进行设计</a:t>
            </a:r>
            <a:endParaRPr lang="zh-CN" altLang="en-US" sz="23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300" smtClean="0"/>
              <a:t>系统设计一般用于比较复杂的系统，简单系统不需要设计</a:t>
            </a:r>
            <a:endParaRPr lang="zh-CN" altLang="en-US" sz="23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300" smtClean="0"/>
              <a:t>系统设计应包括对设计方案的分析、比较和优化</a:t>
            </a:r>
            <a:endParaRPr lang="zh-CN" altLang="en-US" sz="230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857256"/>
          </a:xfrm>
        </p:spPr>
        <p:txBody>
          <a:bodyPr>
            <a:normAutofit/>
          </a:bodyPr>
          <a:lstStyle/>
          <a:p>
            <a:r>
              <a:rPr lang="en-US" altLang="zh-CN" sz="1800" smtClean="0"/>
              <a:t>3</a:t>
            </a:r>
            <a:r>
              <a:rPr sz="1800" smtClean="0"/>
              <a:t>．下列关于系统设计，错误的说法是（</a:t>
            </a:r>
            <a:r>
              <a:rPr lang="zh-CN" altLang="en-US" sz="1800" dirty="0" smtClean="0"/>
              <a:t>　　）</a:t>
            </a:r>
            <a:endParaRPr lang="zh-CN" altLang="en-US" sz="1800" dirty="0" smtClean="0"/>
          </a:p>
          <a:p>
            <a:endParaRPr lang="zh-CN" altLang="en-US" sz="18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0715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smtClean="0"/>
              <a:t>2</a:t>
            </a:r>
            <a:r>
              <a:rPr lang="zh-CN" altLang="en-US" sz="1800" smtClean="0"/>
              <a:t>．下列关于系统设计，错误的说法是（</a:t>
            </a:r>
            <a:r>
              <a:rPr lang="zh-CN" altLang="en-US" sz="1800" dirty="0" smtClean="0"/>
              <a:t>　　）</a:t>
            </a:r>
            <a:endParaRPr lang="zh-CN" altLang="en-US" sz="1800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571472" y="1214428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5000628" y="1142990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谢谢</a:t>
            </a:r>
            <a:r>
              <a:rPr lang="en-US" altLang="zh-CN" dirty="0">
                <a:solidFill>
                  <a:schemeClr val="accent2"/>
                </a:solidFill>
              </a:rPr>
              <a:t>!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教学内容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1"/>
          </p:nvPr>
        </p:nvGraphicFramePr>
        <p:xfrm>
          <a:off x="107504" y="1131590"/>
          <a:ext cx="41957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03267" y="1131590"/>
            <a:ext cx="4840732" cy="360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学习目标</a:t>
            </a:r>
            <a:endParaRPr lang="zh-CN" altLang="en-US" sz="2000" dirty="0"/>
          </a:p>
          <a:p>
            <a:pPr lvl="1"/>
            <a:r>
              <a:rPr lang="zh-CN" altLang="en-US" sz="1600" dirty="0"/>
              <a:t>从技术应用的角度理解系统的含义和基本构成。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通过对简单技术系统的分析，理解系统的主要特性。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通过系统案例分析，学习运用系统的思想方法。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结合实例进行系统分析，学会系统分析的基本</a:t>
            </a:r>
            <a:r>
              <a:rPr lang="zh-CN" altLang="en-US" sz="1600"/>
              <a:t>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理解系统优化的意义，通过技术探究，分析影响系统优化的因素。</a:t>
            </a:r>
            <a:endParaRPr lang="zh-CN" altLang="en-US" sz="1600" dirty="0"/>
          </a:p>
          <a:p>
            <a:pPr lvl="1"/>
            <a:r>
              <a:rPr lang="zh-CN" altLang="en-US" sz="1600" dirty="0"/>
              <a:t>初步学会简单系统设计的基本方法。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增强系统思考和工程思维的能力。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中国天眼“</a:t>
            </a:r>
            <a:r>
              <a:rPr lang="en-US" altLang="zh-CN" smtClean="0"/>
              <a:t>FAST</a:t>
            </a:r>
            <a:r>
              <a:rPr lang="zh-CN" altLang="en-US" smtClean="0"/>
              <a:t>”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mtClean="0"/>
              <a:t>被誉为“天眼”的</a:t>
            </a:r>
            <a:r>
              <a:rPr lang="en-US" altLang="zh-CN" smtClean="0"/>
              <a:t>500m</a:t>
            </a:r>
            <a:r>
              <a:rPr lang="zh-CN" altLang="en-US" smtClean="0"/>
              <a:t>口径球面射电望远镜（简称</a:t>
            </a:r>
            <a:r>
              <a:rPr lang="en-US" altLang="zh-CN" smtClean="0"/>
              <a:t>FAST</a:t>
            </a:r>
            <a:r>
              <a:rPr lang="zh-CN" altLang="en-US" smtClean="0"/>
              <a:t>）于</a:t>
            </a:r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9</a:t>
            </a:r>
            <a:r>
              <a:rPr lang="zh-CN" altLang="en-US" smtClean="0"/>
              <a:t>月</a:t>
            </a:r>
            <a:r>
              <a:rPr lang="en-US" altLang="zh-CN" smtClean="0"/>
              <a:t>25</a:t>
            </a:r>
            <a:r>
              <a:rPr lang="zh-CN" altLang="en-US" smtClean="0"/>
              <a:t>日在贵州省平塘县大窝凼（</a:t>
            </a:r>
            <a:r>
              <a:rPr lang="en-US" b="0" smtClean="0"/>
              <a:t>dàng</a:t>
            </a:r>
            <a:r>
              <a:rPr lang="zh-CN" altLang="en-US" smtClean="0"/>
              <a:t>）中正式落成启用。</a:t>
            </a:r>
            <a:endParaRPr lang="en-US" altLang="zh-CN" smtClean="0"/>
          </a:p>
          <a:p>
            <a:r>
              <a:rPr lang="en-US" altLang="zh-CN" smtClean="0"/>
              <a:t>FAST</a:t>
            </a:r>
            <a:r>
              <a:rPr lang="zh-CN" altLang="en-US" smtClean="0"/>
              <a:t>这一大科学工程的落成使用，对我国在科学前沿实现重大原创突破，加快创新驱动发展具有重要意义。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4643438" y="3929072"/>
            <a:ext cx="4214842" cy="785818"/>
          </a:xfrm>
        </p:spPr>
        <p:txBody>
          <a:bodyPr>
            <a:normAutofit lnSpcReduction="10000"/>
          </a:bodyPr>
          <a:lstStyle/>
          <a:p>
            <a:r>
              <a:rPr smtClean="0"/>
              <a:t>研制</a:t>
            </a:r>
            <a:r>
              <a:rPr lang="en-US" altLang="zh-CN" smtClean="0"/>
              <a:t>FAST</a:t>
            </a:r>
            <a:r>
              <a:rPr smtClean="0"/>
              <a:t>的目标是什么？科技工作者怎样实现这一目标？</a:t>
            </a:r>
            <a:endParaRPr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29190" y="1571618"/>
            <a:ext cx="35234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一、系统设计的基本方法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系统设计的基本思想：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/>
              <a:t>系统设计除了遵循</a:t>
            </a:r>
            <a:r>
              <a:rPr lang="zh-CN" altLang="en-US" smtClean="0">
                <a:solidFill>
                  <a:srgbClr val="FF0000"/>
                </a:solidFill>
              </a:rPr>
              <a:t>设计的一般过程、原则和标准</a:t>
            </a:r>
            <a:r>
              <a:rPr lang="zh-CN" altLang="en-US" smtClean="0"/>
              <a:t>外，还强调</a:t>
            </a:r>
            <a:r>
              <a:rPr lang="zh-CN" altLang="en-US" smtClean="0">
                <a:solidFill>
                  <a:srgbClr val="FF0000"/>
                </a:solidFill>
              </a:rPr>
              <a:t>分析思维和综合思维</a:t>
            </a:r>
            <a:r>
              <a:rPr lang="zh-CN" altLang="en-US" smtClean="0"/>
              <a:t>相结合，注重在考虑整体的前提下具体研究</a:t>
            </a:r>
            <a:r>
              <a:rPr lang="zh-CN" altLang="en-US" smtClean="0">
                <a:solidFill>
                  <a:srgbClr val="FF0000"/>
                </a:solidFill>
              </a:rPr>
              <a:t>解决局部问题</a:t>
            </a:r>
            <a:r>
              <a:rPr lang="zh-CN" altLang="en-US" smtClean="0"/>
              <a:t>。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>
          <a:xfrm>
            <a:off x="4629150" y="2071684"/>
            <a:ext cx="3943378" cy="257176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mtClean="0"/>
              <a:t>①以实现系统整体功能最优为目的。</a:t>
            </a:r>
            <a:endParaRPr lang="en-US" altLang="zh-CN" smtClean="0"/>
          </a:p>
          <a:p>
            <a:r>
              <a:rPr lang="zh-CN" altLang="en-US" smtClean="0"/>
              <a:t>②设计好系统的每个要素和子系统。</a:t>
            </a:r>
            <a:endParaRPr lang="en-US" altLang="zh-CN" smtClean="0"/>
          </a:p>
          <a:p>
            <a:r>
              <a:rPr lang="zh-CN" altLang="en-US" smtClean="0"/>
              <a:t>③综合考虑系统各个部分（要素）之间的联系，合理解决它们之间的矛盾冲突；注重系统与环境、部分（要素）与整体之间的协调。</a:t>
            </a:r>
            <a:endParaRPr lang="en-US" altLang="zh-CN" smtClean="0"/>
          </a:p>
          <a:p>
            <a:r>
              <a:rPr lang="zh-CN" altLang="en-US" smtClean="0"/>
              <a:t>④设计方案的分析、比较和优化。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4714876" y="1571618"/>
            <a:ext cx="4214842" cy="428628"/>
          </a:xfrm>
        </p:spPr>
        <p:txBody>
          <a:bodyPr>
            <a:normAutofit lnSpcReduction="10000"/>
          </a:bodyPr>
          <a:lstStyle/>
          <a:p>
            <a:r>
              <a:rPr smtClean="0"/>
              <a:t>系统设计的要点：</a:t>
            </a:r>
            <a:endParaRPr smtClean="0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一、系统设计的基本方法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实践活动：水火箭的设计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7146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mtClean="0"/>
              <a:t>水火箭设计的总目标及性能指标</a:t>
            </a:r>
            <a:endParaRPr lang="en-US" altLang="zh-CN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mtClean="0"/>
              <a:t>调查研究，对水火箭进行系统分析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水火箭飞行的外部环境调查分析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水火箭飞行的基本原理分析</a:t>
            </a:r>
            <a:endParaRPr lang="zh-CN" altLang="en-US" smtClean="0"/>
          </a:p>
          <a:p>
            <a:pPr marL="1028700" lvl="2" indent="-342900">
              <a:buFont typeface="+mj-ea"/>
              <a:buAutoNum type="circleNumDbPlain"/>
            </a:pPr>
            <a:r>
              <a:rPr lang="zh-CN" altLang="en-US" smtClean="0"/>
              <a:t>动力来源</a:t>
            </a:r>
            <a:endParaRPr lang="zh-CN" altLang="en-US" smtClean="0"/>
          </a:p>
          <a:p>
            <a:pPr marL="1028700" lvl="2" indent="-342900">
              <a:buFont typeface="+mj-ea"/>
              <a:buAutoNum type="circleNumDbPlain"/>
            </a:pPr>
            <a:r>
              <a:rPr lang="zh-CN" altLang="en-US" smtClean="0"/>
              <a:t>飞行轨迹</a:t>
            </a:r>
            <a:endParaRPr lang="en-US" altLang="zh-CN" smtClean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mtClean="0"/>
              <a:t>初步方案设计</a:t>
            </a:r>
            <a:endParaRPr lang="zh-CN" altLang="en-US" smtClean="0"/>
          </a:p>
          <a:p>
            <a:pPr marL="1028700" lvl="2" indent="-342900">
              <a:buFont typeface="+mj-ea"/>
              <a:buAutoNum type="circleNumDbPlain"/>
            </a:pPr>
            <a:endParaRPr lang="zh-CN" altLang="en-US" smtClean="0"/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>
          <a:xfrm>
            <a:off x="4629150" y="2643188"/>
            <a:ext cx="4229130" cy="200026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mtClean="0"/>
              <a:t>确定系统设计的总体目标及性能指标</a:t>
            </a:r>
            <a:endParaRPr lang="zh-CN" altLang="en-US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mtClean="0"/>
              <a:t>基本的设计分析</a:t>
            </a:r>
            <a:endParaRPr lang="zh-CN" altLang="en-US" smtClean="0"/>
          </a:p>
          <a:p>
            <a:pPr lvl="1"/>
            <a:r>
              <a:rPr lang="en-US" altLang="zh-CN" smtClean="0"/>
              <a:t>1</a:t>
            </a:r>
            <a:r>
              <a:rPr lang="zh-CN" altLang="en-US" smtClean="0"/>
              <a:t>．系统设计的约束条件。</a:t>
            </a:r>
            <a:endParaRPr lang="zh-CN" altLang="en-US" smtClean="0"/>
          </a:p>
          <a:p>
            <a:pPr lvl="1"/>
            <a:r>
              <a:rPr lang="en-US" altLang="zh-CN" smtClean="0"/>
              <a:t>2</a:t>
            </a:r>
            <a:r>
              <a:rPr lang="zh-CN" altLang="en-US" smtClean="0"/>
              <a:t>．了解系统设计的基本原理。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4643438" y="1785932"/>
            <a:ext cx="4214842" cy="785818"/>
          </a:xfrm>
        </p:spPr>
        <p:txBody>
          <a:bodyPr/>
          <a:lstStyle/>
          <a:p>
            <a:r>
              <a:rPr smtClean="0"/>
              <a:t>系统设计的基本方法</a:t>
            </a: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一、系统设计的基本方法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实践活动：水火箭的设计</a:t>
            </a:r>
            <a:endParaRPr lang="zh-CN" altLang="en-US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half" idx="2"/>
          </p:nvPr>
        </p:nvGraphicFramePr>
        <p:xfrm>
          <a:off x="357188" y="1785938"/>
          <a:ext cx="3857625" cy="285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>
          <a:xfrm>
            <a:off x="6429388" y="1785932"/>
            <a:ext cx="2500330" cy="285752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mtClean="0"/>
              <a:t>制订设计方案</a:t>
            </a:r>
            <a:endParaRPr lang="en-US" altLang="zh-CN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确定系统的结构组成。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子系统设计及功能确定。</a:t>
            </a:r>
            <a:endParaRPr lang="en-US" altLang="zh-CN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mtClean="0"/>
              <a:t>系统总体技术设计</a:t>
            </a:r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857370"/>
            <a:ext cx="21145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一、系统设计的基本方法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实践活动：水火箭的设计</a:t>
            </a:r>
            <a:endParaRPr lang="zh-CN" altLang="en-US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half" idx="2"/>
          </p:nvPr>
        </p:nvGraphicFramePr>
        <p:xfrm>
          <a:off x="357188" y="3088654"/>
          <a:ext cx="38576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06"/>
                <a:gridCol w="821514"/>
                <a:gridCol w="928694"/>
                <a:gridCol w="11430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实验序号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水量</a:t>
                      </a:r>
                      <a:r>
                        <a:rPr lang="en-US" altLang="zh-CN" smtClean="0"/>
                        <a:t>/mL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气压</a:t>
                      </a:r>
                      <a:r>
                        <a:rPr lang="en-US" altLang="zh-CN" smtClean="0"/>
                        <a:t>/Pa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水平射程</a:t>
                      </a:r>
                      <a:r>
                        <a:rPr lang="en-US" altLang="zh-CN" smtClean="0"/>
                        <a:t>/m</a:t>
                      </a:r>
                      <a:endParaRPr lang="zh-CN" altLang="en-US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内容占位符 12"/>
          <p:cNvGraphicFramePr>
            <a:graphicFrameLocks noGrp="1"/>
          </p:cNvGraphicFramePr>
          <p:nvPr>
            <p:ph sz="quarter" idx="4"/>
          </p:nvPr>
        </p:nvGraphicFramePr>
        <p:xfrm>
          <a:off x="4629150" y="2074872"/>
          <a:ext cx="39433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实验序号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发射仰角</a:t>
                      </a:r>
                      <a:r>
                        <a:rPr lang="en-US" altLang="zh-CN" smtClean="0"/>
                        <a:t>/</a:t>
                      </a:r>
                      <a:r>
                        <a:rPr lang="zh-CN" altLang="en-US" smtClean="0"/>
                        <a:t>（</a:t>
                      </a:r>
                      <a:r>
                        <a:rPr lang="en-US" altLang="zh-CN" smtClean="0"/>
                        <a:t>°</a:t>
                      </a:r>
                      <a:r>
                        <a:rPr lang="zh-CN" altLang="en-US" smtClean="0"/>
                        <a:t>）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水平射程</a:t>
                      </a:r>
                      <a:r>
                        <a:rPr lang="en-US" altLang="zh-CN" smtClean="0"/>
                        <a:t>/m</a:t>
                      </a:r>
                      <a:endParaRPr lang="zh-CN" altLang="en-US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357158" y="1571618"/>
            <a:ext cx="3786214" cy="12144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sz="2000" smtClean="0"/>
              <a:t>影响水火箭飞行的主要因素分析</a:t>
            </a:r>
            <a:endParaRPr lang="en-US" sz="2000" smtClean="0"/>
          </a:p>
          <a:p>
            <a:pPr>
              <a:lnSpc>
                <a:spcPct val="120000"/>
              </a:lnSpc>
            </a:pPr>
            <a:endParaRPr lang="en-US" sz="2000" smtClean="0"/>
          </a:p>
          <a:p>
            <a:pPr>
              <a:lnSpc>
                <a:spcPct val="120000"/>
              </a:lnSpc>
            </a:pPr>
            <a:r>
              <a:rPr lang="en-US" altLang="zh-CN" sz="2000" smtClean="0"/>
              <a:t>1</a:t>
            </a:r>
            <a:r>
              <a:rPr sz="2000" smtClean="0"/>
              <a:t>．动力舱内气压、水量与水火箭射程及飞行高度的</a:t>
            </a:r>
            <a:endParaRPr sz="2000" smtClean="0"/>
          </a:p>
        </p:txBody>
      </p:sp>
      <p:sp>
        <p:nvSpPr>
          <p:cNvPr id="14" name="文本占位符 11"/>
          <p:cNvSpPr txBox="1"/>
          <p:nvPr/>
        </p:nvSpPr>
        <p:spPr>
          <a:xfrm>
            <a:off x="4643438" y="1428742"/>
            <a:ext cx="4214842" cy="6429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defTabSz="685800">
              <a:lnSpc>
                <a:spcPct val="120000"/>
              </a:lnSpc>
              <a:buClr>
                <a:srgbClr val="00B0F0"/>
              </a:buClr>
              <a:buSzPct val="80000"/>
            </a:pPr>
            <a:r>
              <a:rPr lang="en-US" altLang="zh-CN" sz="2100" b="1" smtClean="0">
                <a:solidFill>
                  <a:srgbClr val="0070C0"/>
                </a:solidFill>
              </a:rPr>
              <a:t>2</a:t>
            </a:r>
            <a:r>
              <a:rPr lang="zh-CN" altLang="en-US" sz="2100" b="1" smtClean="0">
                <a:solidFill>
                  <a:srgbClr val="0070C0"/>
                </a:solidFill>
              </a:rPr>
              <a:t>．发射仰角对射程及飞行高度的影响</a:t>
            </a:r>
            <a:endParaRPr lang="zh-CN" altLang="en-US" sz="2100" b="1" smtClean="0">
              <a:solidFill>
                <a:srgbClr val="0070C0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占位符 11"/>
          <p:cNvSpPr txBox="1"/>
          <p:nvPr/>
        </p:nvSpPr>
        <p:spPr>
          <a:xfrm>
            <a:off x="4643438" y="4214824"/>
            <a:ext cx="4214842" cy="428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800">
              <a:buClr>
                <a:srgbClr val="00B0F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700" b="1" smtClean="0">
                <a:solidFill>
                  <a:srgbClr val="0070C0"/>
                </a:solidFill>
              </a:rPr>
              <a:t>方案实施及改进</a:t>
            </a:r>
            <a:endParaRPr lang="zh-CN" altLang="en-US" sz="17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一、系统设计的基本方法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案例分析：雨水收集系统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/>
              <a:t>简单的雨水收集系统方案设计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雨水收集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雨水净化</a:t>
            </a:r>
            <a:endParaRPr lang="en-US" altLang="zh-CN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雨水存储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雨水利用</a:t>
            </a:r>
            <a:endParaRPr lang="zh-CN" altLang="en-US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sz="quarter" idx="4"/>
          </p:nvPr>
        </p:nvGraphicFramePr>
        <p:xfrm>
          <a:off x="4629150" y="2047572"/>
          <a:ext cx="394335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296"/>
                <a:gridCol w="1714512"/>
                <a:gridCol w="107154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明确设计总体目的及要求</a:t>
                      </a:r>
                      <a:endParaRPr lang="zh-CN" altLang="en-US"/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调查研究，进行基本的设计分析</a:t>
                      </a:r>
                      <a:endParaRPr lang="zh-CN" altLang="en-US"/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系统的设计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系统整体组成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子系统的设计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系统总体技术设计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系统的优化</a:t>
                      </a:r>
                      <a:endParaRPr lang="zh-CN" altLang="en-US"/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系统的评价</a:t>
                      </a:r>
                      <a:endParaRPr lang="zh-CN" altLang="en-US"/>
                    </a:p>
                  </a:txBody>
                  <a:tcPr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>
          <a:xfrm>
            <a:off x="4643438" y="1428742"/>
            <a:ext cx="4214842" cy="571504"/>
          </a:xfrm>
        </p:spPr>
        <p:txBody>
          <a:bodyPr/>
          <a:lstStyle/>
          <a:p>
            <a:r>
              <a:rPr altLang="en-US" smtClean="0"/>
              <a:t>系统设计的基本方法：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二、简单系统的设计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5143536" cy="785818"/>
          </a:xfrm>
        </p:spPr>
        <p:txBody>
          <a:bodyPr>
            <a:normAutofit/>
          </a:bodyPr>
          <a:lstStyle/>
          <a:p>
            <a:r>
              <a:rPr lang="zh-CN" altLang="en-US" smtClean="0"/>
              <a:t>实践活动：气垫船模型设计及制作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3162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200" smtClean="0"/>
              <a:t>目的及要求</a:t>
            </a:r>
            <a:endParaRPr lang="zh-CN" altLang="en-US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通过具体的设计活动，进一步理解和运用系统设计的基本方法，增强运用系统思考和工程思维解决实际问题的能力。</a:t>
            </a:r>
            <a:endParaRPr lang="zh-CN" altLang="en-US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绘制简单的设计图纸。</a:t>
            </a:r>
            <a:endParaRPr lang="zh-CN" altLang="en-US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以小组为单位，分工合作完成。每</a:t>
            </a:r>
            <a:r>
              <a:rPr lang="en-US" altLang="zh-CN" sz="1200" smtClean="0"/>
              <a:t>3</a:t>
            </a:r>
            <a:r>
              <a:rPr lang="zh-CN" altLang="en-US" sz="1200" smtClean="0"/>
              <a:t>～</a:t>
            </a:r>
            <a:r>
              <a:rPr lang="en-US" altLang="zh-CN" sz="1200" smtClean="0"/>
              <a:t>5</a:t>
            </a:r>
            <a:r>
              <a:rPr lang="zh-CN" altLang="en-US" sz="1200" smtClean="0"/>
              <a:t>人为一组，明确任务分工及设计时间进度。</a:t>
            </a:r>
            <a:endParaRPr lang="zh-CN" altLang="en-US" sz="1200" smtClean="0"/>
          </a:p>
          <a:p>
            <a:pPr>
              <a:lnSpc>
                <a:spcPct val="100000"/>
              </a:lnSpc>
            </a:pPr>
            <a:r>
              <a:rPr lang="zh-CN" altLang="en-US" sz="1200" smtClean="0"/>
              <a:t>设计过程</a:t>
            </a:r>
            <a:endParaRPr lang="zh-CN" altLang="en-US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设计目标及要求</a:t>
            </a:r>
            <a:endParaRPr lang="zh-CN" altLang="en-US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调查研究，收集相关资料</a:t>
            </a:r>
            <a:endParaRPr lang="zh-CN" altLang="en-US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设计初步方案</a:t>
            </a:r>
            <a:endParaRPr lang="en-US" altLang="zh-CN" sz="120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1200" smtClean="0"/>
              <a:t>收集意见，优化设计方案。</a:t>
            </a:r>
            <a:endParaRPr lang="zh-CN" altLang="en-US" sz="1200" smtClean="0"/>
          </a:p>
          <a:p>
            <a:pPr>
              <a:lnSpc>
                <a:spcPct val="100000"/>
              </a:lnSpc>
            </a:pPr>
            <a:r>
              <a:rPr lang="zh-CN" altLang="en-US" sz="1200" smtClean="0"/>
              <a:t>评价与小结</a:t>
            </a:r>
            <a:endParaRPr lang="zh-CN" altLang="en-US" sz="120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quarter" idx="4"/>
          </p:nvPr>
        </p:nvGraphicFramePr>
        <p:xfrm>
          <a:off x="4643438" y="2143122"/>
          <a:ext cx="430056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6"/>
                <a:gridCol w="928694"/>
                <a:gridCol w="928694"/>
                <a:gridCol w="928694"/>
              </a:tblGrid>
              <a:tr h="1840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smtClean="0"/>
                        <a:t>评价指标 </a:t>
                      </a:r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smtClean="0"/>
                        <a:t>小组自评 </a:t>
                      </a:r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smtClean="0"/>
                        <a:t>小组互评 </a:t>
                      </a:r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教师评价</a:t>
                      </a:r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团队合作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功能实现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元素选择、比例和配置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安全、环保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经济、节能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美观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2007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设计特色（创意）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smtClean="0"/>
                        <a:t>设计图纸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  <a:tr h="184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smtClean="0"/>
                        <a:t>其他</a:t>
                      </a:r>
                      <a:endParaRPr lang="zh-CN" altLang="en-US" sz="9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文本占位符 7"/>
          <p:cNvSpPr>
            <a:spLocks noGrp="1"/>
          </p:cNvSpPr>
          <p:nvPr>
            <p:ph type="body" idx="1"/>
          </p:nvPr>
        </p:nvSpPr>
        <p:spPr>
          <a:xfrm>
            <a:off x="4643406" y="1714494"/>
            <a:ext cx="4500594" cy="35719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mtClean="0"/>
              <a:t>系统设计评价参考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3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0</TotalTime>
  <Words>1628</Words>
  <Application>WPS 演示</Application>
  <PresentationFormat>全屏显示(16:9)</PresentationFormat>
  <Paragraphs>218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黑体</vt:lpstr>
      <vt:lpstr>Wingdings 2</vt:lpstr>
      <vt:lpstr>微软雅黑</vt:lpstr>
      <vt:lpstr>Arial Unicode MS</vt:lpstr>
      <vt:lpstr>等线 Light</vt:lpstr>
      <vt:lpstr>等线</vt:lpstr>
      <vt:lpstr>Calibri</vt:lpstr>
      <vt:lpstr>HDOfficeLightV0</vt:lpstr>
      <vt:lpstr>自定义设计方案</vt:lpstr>
      <vt:lpstr>第三章 系统及其设计</vt:lpstr>
      <vt:lpstr>教学内容</vt:lpstr>
      <vt:lpstr>引入</vt:lpstr>
      <vt:lpstr>一、系统设计的基本方法</vt:lpstr>
      <vt:lpstr>一、系统设计的基本方法</vt:lpstr>
      <vt:lpstr>一、系统设计的基本方法</vt:lpstr>
      <vt:lpstr>一、系统设计的基本方法</vt:lpstr>
      <vt:lpstr>一、系统设计的基本方法</vt:lpstr>
      <vt:lpstr>二、简单系统的设计</vt:lpstr>
      <vt:lpstr>习题</vt:lpstr>
      <vt:lpstr>习题</vt:lpstr>
      <vt:lpstr>总结</vt:lpstr>
      <vt:lpstr>谢谢!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348</cp:revision>
  <dcterms:created xsi:type="dcterms:W3CDTF">2025-03-20T08:42:51Z</dcterms:created>
  <dcterms:modified xsi:type="dcterms:W3CDTF">2025-03-20T08:44:48Z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230635892BAC46FDA12EAA282F3D440E</vt:lpwstr>
  </property>
  <property fmtid="{D5CDD505-2E9C-101B-9397-08002B2CF9AE}" pid="3" name="KSOProductBuildVer">
    <vt:lpwstr>2052-11.8.2.12094</vt:lpwstr>
  </property>
</Properties>
</file>