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handoutMasters/handoutMaster1.xml" ContentType="application/vnd.openxmlformats-officedocument.presentationml.handout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handoutMasterIdLst>
    <p:handoutMasterId r:id="rId29"/>
  </p:handoutMasterIdLst>
  <p:sldIdLst>
    <p:sldId id="256" r:id="rId4"/>
    <p:sldId id="257" r:id="rId5"/>
    <p:sldId id="343" r:id="rId6"/>
    <p:sldId id="346" r:id="rId7"/>
    <p:sldId id="347" r:id="rId8"/>
    <p:sldId id="372" r:id="rId9"/>
    <p:sldId id="371" r:id="rId10"/>
    <p:sldId id="348" r:id="rId11"/>
    <p:sldId id="373" r:id="rId12"/>
    <p:sldId id="370" r:id="rId13"/>
    <p:sldId id="363" r:id="rId14"/>
    <p:sldId id="374" r:id="rId15"/>
    <p:sldId id="381" r:id="rId16"/>
    <p:sldId id="382" r:id="rId17"/>
    <p:sldId id="383" r:id="rId18"/>
    <p:sldId id="384" r:id="rId19"/>
    <p:sldId id="385" r:id="rId20"/>
    <p:sldId id="386" r:id="rId21"/>
    <p:sldId id="387" r:id="rId22"/>
    <p:sldId id="388" r:id="rId23"/>
    <p:sldId id="389" r:id="rId24"/>
    <p:sldId id="390" r:id="rId25"/>
    <p:sldId id="391" r:id="rId26"/>
    <p:sldId id="323" r:id="rId27"/>
    <p:sldId id="324" r:id="rId28"/>
  </p:sldIdLst>
  <p:sldSz cx="9144000" cy="5143500" type="screen16x9"/>
  <p:notesSz cx="10020300" cy="688784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1B32D"/>
    <a:srgbClr val="EB95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2" autoAdjust="0"/>
    <p:restoredTop sz="86434" autoAdjust="0"/>
  </p:normalViewPr>
  <p:slideViewPr>
    <p:cSldViewPr>
      <p:cViewPr varScale="1">
        <p:scale>
          <a:sx n="132" d="100"/>
          <a:sy n="132" d="100"/>
        </p:scale>
        <p:origin x="276" y="120"/>
      </p:cViewPr>
      <p:guideLst>
        <p:guide orient="horz" pos="1620"/>
        <p:guide pos="2880"/>
      </p:guideLst>
    </p:cSldViewPr>
  </p:slideViewPr>
  <p:outlineViewPr>
    <p:cViewPr>
      <p:scale>
        <a:sx n="33" d="100"/>
        <a:sy n="33" d="100"/>
      </p:scale>
      <p:origin x="0" y="1278"/>
    </p:cViewPr>
  </p:outlineViewPr>
  <p:notesTextViewPr>
    <p:cViewPr>
      <p:scale>
        <a:sx n="100" d="100"/>
        <a:sy n="100" d="100"/>
      </p:scale>
      <p:origin x="0" y="0"/>
    </p:cViewPr>
  </p:notesTextViewPr>
  <p:notesViewPr>
    <p:cSldViewPr>
      <p:cViewPr varScale="1">
        <p:scale>
          <a:sx n="111" d="100"/>
          <a:sy n="111" d="100"/>
        </p:scale>
        <p:origin x="-2418" y="-84"/>
      </p:cViewPr>
      <p:guideLst>
        <p:guide orient="horz" pos="2170"/>
        <p:guide pos="3156"/>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Master" Target="slideMasters/slideMaster2.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6AF244C-00CE-4877-9C89-D8F29F50CA0C}" type="doc">
      <dgm:prSet loTypeId="urn:microsoft.com/office/officeart/2005/8/layout/hierarchy2" loCatId="hierarchy" qsTypeId="urn:microsoft.com/office/officeart/2005/8/quickstyle/simple1" qsCatId="simple" csTypeId="urn:microsoft.com/office/officeart/2005/8/colors/accent6_1" csCatId="accent6" phldr="1"/>
      <dgm:spPr/>
      <dgm:t>
        <a:bodyPr/>
        <a:lstStyle/>
        <a:p>
          <a:endParaRPr lang="zh-CN" altLang="en-US"/>
        </a:p>
      </dgm:t>
    </dgm:pt>
    <dgm:pt modelId="{70AF360F-260E-4996-A311-92D22466AFE8}">
      <dgm:prSet phldrT="[文本]" custT="1"/>
      <dgm:spPr>
        <a:solidFill>
          <a:srgbClr val="61B32D"/>
        </a:solidFill>
      </dgm:spPr>
      <dgm:t>
        <a:bodyPr/>
        <a:lstStyle/>
        <a:p>
          <a:r>
            <a:rPr lang="zh-CN" altLang="en-US" sz="1400" dirty="0">
              <a:solidFill>
                <a:schemeClr val="bg1"/>
              </a:solidFill>
            </a:rPr>
            <a:t>第四章 控制及其设计</a:t>
          </a:r>
        </a:p>
      </dgm:t>
    </dgm:pt>
    <dgm:pt modelId="{7A67BADB-F658-4D70-980F-75B1C4AEE26A}" cxnId="{575ECA83-94B5-4847-BC44-B07179F25CB7}" type="parTrans">
      <dgm:prSet/>
      <dgm:spPr/>
      <dgm:t>
        <a:bodyPr/>
        <a:lstStyle/>
        <a:p>
          <a:endParaRPr lang="zh-CN" altLang="en-US" sz="1400"/>
        </a:p>
      </dgm:t>
    </dgm:pt>
    <dgm:pt modelId="{A7E76EFC-C627-44B6-9BBA-C7557742C20E}" cxnId="{575ECA83-94B5-4847-BC44-B07179F25CB7}" type="sibTrans">
      <dgm:prSet/>
      <dgm:spPr/>
      <dgm:t>
        <a:bodyPr/>
        <a:lstStyle/>
        <a:p>
          <a:endParaRPr lang="zh-CN" altLang="en-US" sz="1400"/>
        </a:p>
      </dgm:t>
    </dgm:pt>
    <dgm:pt modelId="{CA19B7EE-6D0A-4B1B-838F-E80637FD8E71}">
      <dgm:prSet phldrT="[文本]" custT="1"/>
      <dgm:spPr/>
      <dgm:t>
        <a:bodyPr/>
        <a:lstStyle/>
        <a:p>
          <a:r>
            <a:rPr lang="zh-CN" altLang="en-US" sz="1400" dirty="0">
              <a:solidFill>
                <a:srgbClr val="FF0000"/>
              </a:solidFill>
            </a:rPr>
            <a:t>第一节  了解控制</a:t>
          </a:r>
        </a:p>
      </dgm:t>
    </dgm:pt>
    <dgm:pt modelId="{D9BDFE26-CDBD-4AEA-AE46-5CFF88CF9D26}" cxnId="{80C95EBC-C318-41E5-A2A8-1ED0C1B28E1B}" type="parTrans">
      <dgm:prSet custT="1"/>
      <dgm:spPr/>
      <dgm:t>
        <a:bodyPr/>
        <a:lstStyle/>
        <a:p>
          <a:endParaRPr lang="zh-CN" altLang="en-US" sz="1400"/>
        </a:p>
      </dgm:t>
    </dgm:pt>
    <dgm:pt modelId="{F34DFD36-2B50-49E4-A053-82E04DD57DE6}" cxnId="{80C95EBC-C318-41E5-A2A8-1ED0C1B28E1B}" type="sibTrans">
      <dgm:prSet/>
      <dgm:spPr/>
      <dgm:t>
        <a:bodyPr/>
        <a:lstStyle/>
        <a:p>
          <a:endParaRPr lang="zh-CN" altLang="en-US" sz="1400"/>
        </a:p>
      </dgm:t>
    </dgm:pt>
    <dgm:pt modelId="{D7CC91DA-822E-47AB-BC6C-0DCE96CF332C}">
      <dgm:prSet phldrT="[文本]" custT="1"/>
      <dgm:spPr/>
      <dgm:t>
        <a:bodyPr/>
        <a:lstStyle/>
        <a:p>
          <a:r>
            <a:rPr lang="zh-CN" altLang="en-US" sz="1400" dirty="0">
              <a:solidFill>
                <a:schemeClr val="tx1"/>
              </a:solidFill>
            </a:rPr>
            <a:t>第二节  控制系统的组成和描述</a:t>
          </a:r>
        </a:p>
      </dgm:t>
    </dgm:pt>
    <dgm:pt modelId="{554548DD-E541-421D-B4CE-0A65C71B62F7}" cxnId="{412BC042-26C0-4F87-87A3-060CCE6DCBB1}" type="parTrans">
      <dgm:prSet custT="1"/>
      <dgm:spPr/>
      <dgm:t>
        <a:bodyPr/>
        <a:lstStyle/>
        <a:p>
          <a:endParaRPr lang="zh-CN" altLang="en-US" sz="1400"/>
        </a:p>
      </dgm:t>
    </dgm:pt>
    <dgm:pt modelId="{9BF505EF-F028-4D56-A684-EBDB3D3537CE}" cxnId="{412BC042-26C0-4F87-87A3-060CCE6DCBB1}" type="sibTrans">
      <dgm:prSet/>
      <dgm:spPr/>
      <dgm:t>
        <a:bodyPr/>
        <a:lstStyle/>
        <a:p>
          <a:endParaRPr lang="zh-CN" altLang="en-US" sz="1400"/>
        </a:p>
      </dgm:t>
    </dgm:pt>
    <dgm:pt modelId="{B500983B-CBC1-4F78-B022-7FD1D5138A4A}">
      <dgm:prSet phldrT="[文本]" custT="1"/>
      <dgm:spPr/>
      <dgm:t>
        <a:bodyPr/>
        <a:lstStyle/>
        <a:p>
          <a:r>
            <a:rPr lang="zh-CN" altLang="en-US" sz="1400" dirty="0">
              <a:solidFill>
                <a:schemeClr val="tx1"/>
              </a:solidFill>
            </a:rPr>
            <a:t>第三节  简单控制系统的设计</a:t>
          </a:r>
        </a:p>
      </dgm:t>
    </dgm:pt>
    <dgm:pt modelId="{41D24995-1D4D-44B4-A539-FE228E34EAE7}" cxnId="{A0304221-599F-4D0A-A3F8-6B28D194D820}" type="parTrans">
      <dgm:prSet custT="1"/>
      <dgm:spPr/>
      <dgm:t>
        <a:bodyPr/>
        <a:lstStyle/>
        <a:p>
          <a:endParaRPr lang="zh-CN" altLang="en-US" sz="1400"/>
        </a:p>
      </dgm:t>
    </dgm:pt>
    <dgm:pt modelId="{91AAFD53-D82A-42E6-A004-9109275BE0AB}" cxnId="{A0304221-599F-4D0A-A3F8-6B28D194D820}" type="sibTrans">
      <dgm:prSet/>
      <dgm:spPr/>
      <dgm:t>
        <a:bodyPr/>
        <a:lstStyle/>
        <a:p>
          <a:endParaRPr lang="zh-CN" altLang="en-US" sz="1400"/>
        </a:p>
      </dgm:t>
    </dgm:pt>
    <dgm:pt modelId="{89BB4574-000E-4300-8959-F51020237526}">
      <dgm:prSet phldrT="[文本]" custT="1"/>
      <dgm:spPr/>
      <dgm:t>
        <a:bodyPr/>
        <a:lstStyle/>
        <a:p>
          <a:r>
            <a:rPr lang="zh-CN" altLang="en-US" sz="1400" dirty="0"/>
            <a:t>第四节  控制中的干扰</a:t>
          </a:r>
        </a:p>
      </dgm:t>
    </dgm:pt>
    <dgm:pt modelId="{82982C8C-B12B-4AF9-BDC7-AFF35A7B3A1F}" cxnId="{563605A3-C931-4CEE-A660-47866C7F58FC}" type="parTrans">
      <dgm:prSet custT="1"/>
      <dgm:spPr/>
      <dgm:t>
        <a:bodyPr/>
        <a:lstStyle/>
        <a:p>
          <a:endParaRPr lang="zh-CN" altLang="en-US" sz="1400"/>
        </a:p>
      </dgm:t>
    </dgm:pt>
    <dgm:pt modelId="{F99D12EC-BEB3-435B-808D-AA5F336B4022}" cxnId="{563605A3-C931-4CEE-A660-47866C7F58FC}" type="sibTrans">
      <dgm:prSet/>
      <dgm:spPr/>
      <dgm:t>
        <a:bodyPr/>
        <a:lstStyle/>
        <a:p>
          <a:endParaRPr lang="zh-CN" altLang="en-US" sz="1400"/>
        </a:p>
      </dgm:t>
    </dgm:pt>
    <dgm:pt modelId="{EB7066BC-FB45-43B4-B0C1-83F6E09F3F71}">
      <dgm:prSet phldrT="[文本]" custT="1"/>
      <dgm:spPr/>
      <dgm:t>
        <a:bodyPr/>
        <a:lstStyle/>
        <a:p>
          <a:r>
            <a:rPr lang="zh-CN" altLang="en-US" sz="1400" dirty="0"/>
            <a:t>综合学习活动</a:t>
          </a:r>
        </a:p>
      </dgm:t>
    </dgm:pt>
    <dgm:pt modelId="{CE001CA4-80A7-4F2C-98F2-6055E93322EC}" cxnId="{8BB49AF5-EF37-4413-8284-C0DF01D1ED3B}" type="parTrans">
      <dgm:prSet custT="1"/>
      <dgm:spPr/>
      <dgm:t>
        <a:bodyPr/>
        <a:lstStyle/>
        <a:p>
          <a:endParaRPr lang="zh-CN" altLang="en-US" sz="1400"/>
        </a:p>
      </dgm:t>
    </dgm:pt>
    <dgm:pt modelId="{36C68D39-D558-4497-8430-3537943B7D08}" cxnId="{8BB49AF5-EF37-4413-8284-C0DF01D1ED3B}" type="sibTrans">
      <dgm:prSet/>
      <dgm:spPr/>
      <dgm:t>
        <a:bodyPr/>
        <a:lstStyle/>
        <a:p>
          <a:endParaRPr lang="zh-CN" altLang="en-US" sz="1400"/>
        </a:p>
      </dgm:t>
    </dgm:pt>
    <dgm:pt modelId="{03EA6724-B7A5-47B4-AF55-C03259DE9F5C}" type="pres">
      <dgm:prSet presAssocID="{76AF244C-00CE-4877-9C89-D8F29F50CA0C}" presName="diagram" presStyleCnt="0">
        <dgm:presLayoutVars>
          <dgm:chPref val="1"/>
          <dgm:dir/>
          <dgm:animOne val="branch"/>
          <dgm:animLvl val="lvl"/>
          <dgm:resizeHandles val="exact"/>
        </dgm:presLayoutVars>
      </dgm:prSet>
      <dgm:spPr/>
    </dgm:pt>
    <dgm:pt modelId="{57F8B8AE-F2E6-40C8-8D26-43B048054E95}" type="pres">
      <dgm:prSet presAssocID="{70AF360F-260E-4996-A311-92D22466AFE8}" presName="root1" presStyleCnt="0"/>
      <dgm:spPr/>
    </dgm:pt>
    <dgm:pt modelId="{1232D2EF-2DBA-4148-9878-530C01D7DB31}" type="pres">
      <dgm:prSet presAssocID="{70AF360F-260E-4996-A311-92D22466AFE8}" presName="LevelOneTextNode" presStyleLbl="node0" presStyleIdx="0" presStyleCnt="1" custScaleX="129236">
        <dgm:presLayoutVars>
          <dgm:chPref val="3"/>
        </dgm:presLayoutVars>
      </dgm:prSet>
      <dgm:spPr/>
    </dgm:pt>
    <dgm:pt modelId="{CCAB288A-54B0-4E9B-BD56-1C5EE5D05CF4}" type="pres">
      <dgm:prSet presAssocID="{70AF360F-260E-4996-A311-92D22466AFE8}" presName="level2hierChild" presStyleCnt="0"/>
      <dgm:spPr/>
    </dgm:pt>
    <dgm:pt modelId="{F781E19A-DA9A-4203-89F0-7CF4C75D840D}" type="pres">
      <dgm:prSet presAssocID="{D9BDFE26-CDBD-4AEA-AE46-5CFF88CF9D26}" presName="conn2-1" presStyleLbl="parChTrans1D2" presStyleIdx="0" presStyleCnt="5"/>
      <dgm:spPr/>
    </dgm:pt>
    <dgm:pt modelId="{DAC3F1E5-9699-402A-A036-2C367BECD42E}" type="pres">
      <dgm:prSet presAssocID="{D9BDFE26-CDBD-4AEA-AE46-5CFF88CF9D26}" presName="connTx" presStyleLbl="parChTrans1D2" presStyleIdx="0" presStyleCnt="5"/>
      <dgm:spPr/>
    </dgm:pt>
    <dgm:pt modelId="{04C7410A-DDA0-4EFE-ADF2-B318EFB7C16F}" type="pres">
      <dgm:prSet presAssocID="{CA19B7EE-6D0A-4B1B-838F-E80637FD8E71}" presName="root2" presStyleCnt="0"/>
      <dgm:spPr/>
    </dgm:pt>
    <dgm:pt modelId="{E782832A-D173-46C9-9904-6341B9DB2CC1}" type="pres">
      <dgm:prSet presAssocID="{CA19B7EE-6D0A-4B1B-838F-E80637FD8E71}" presName="LevelTwoTextNode" presStyleLbl="node2" presStyleIdx="0" presStyleCnt="5" custScaleX="165360">
        <dgm:presLayoutVars>
          <dgm:chPref val="3"/>
        </dgm:presLayoutVars>
      </dgm:prSet>
      <dgm:spPr/>
    </dgm:pt>
    <dgm:pt modelId="{770AF67E-5BA4-4E0E-A385-96D6AD5BCFD8}" type="pres">
      <dgm:prSet presAssocID="{CA19B7EE-6D0A-4B1B-838F-E80637FD8E71}" presName="level3hierChild" presStyleCnt="0"/>
      <dgm:spPr/>
    </dgm:pt>
    <dgm:pt modelId="{34D8D377-3DE4-49EA-93F2-924E0EE4E25D}" type="pres">
      <dgm:prSet presAssocID="{554548DD-E541-421D-B4CE-0A65C71B62F7}" presName="conn2-1" presStyleLbl="parChTrans1D2" presStyleIdx="1" presStyleCnt="5"/>
      <dgm:spPr/>
    </dgm:pt>
    <dgm:pt modelId="{A20D42CE-896B-4C8F-B305-D24CC7552C8F}" type="pres">
      <dgm:prSet presAssocID="{554548DD-E541-421D-B4CE-0A65C71B62F7}" presName="connTx" presStyleLbl="parChTrans1D2" presStyleIdx="1" presStyleCnt="5"/>
      <dgm:spPr/>
    </dgm:pt>
    <dgm:pt modelId="{9377DC56-6C05-4D6B-9E93-4EAE97C0C4C2}" type="pres">
      <dgm:prSet presAssocID="{D7CC91DA-822E-47AB-BC6C-0DCE96CF332C}" presName="root2" presStyleCnt="0"/>
      <dgm:spPr/>
    </dgm:pt>
    <dgm:pt modelId="{915DE2FC-EDE7-4EF5-9CE5-A830A2BEFC0E}" type="pres">
      <dgm:prSet presAssocID="{D7CC91DA-822E-47AB-BC6C-0DCE96CF332C}" presName="LevelTwoTextNode" presStyleLbl="node2" presStyleIdx="1" presStyleCnt="5" custScaleX="165360">
        <dgm:presLayoutVars>
          <dgm:chPref val="3"/>
        </dgm:presLayoutVars>
      </dgm:prSet>
      <dgm:spPr/>
    </dgm:pt>
    <dgm:pt modelId="{AD7151C7-BB07-4AAD-80E7-1330EA1D0537}" type="pres">
      <dgm:prSet presAssocID="{D7CC91DA-822E-47AB-BC6C-0DCE96CF332C}" presName="level3hierChild" presStyleCnt="0"/>
      <dgm:spPr/>
    </dgm:pt>
    <dgm:pt modelId="{79CB71F2-6C80-46AD-8E4E-B4602C9650CF}" type="pres">
      <dgm:prSet presAssocID="{41D24995-1D4D-44B4-A539-FE228E34EAE7}" presName="conn2-1" presStyleLbl="parChTrans1D2" presStyleIdx="2" presStyleCnt="5"/>
      <dgm:spPr/>
    </dgm:pt>
    <dgm:pt modelId="{3EE0CE1F-3114-4DE2-9A6E-DA85FA6EE486}" type="pres">
      <dgm:prSet presAssocID="{41D24995-1D4D-44B4-A539-FE228E34EAE7}" presName="connTx" presStyleLbl="parChTrans1D2" presStyleIdx="2" presStyleCnt="5"/>
      <dgm:spPr/>
    </dgm:pt>
    <dgm:pt modelId="{7BEC320B-E957-4B46-A866-93F14BF40419}" type="pres">
      <dgm:prSet presAssocID="{B500983B-CBC1-4F78-B022-7FD1D5138A4A}" presName="root2" presStyleCnt="0"/>
      <dgm:spPr/>
    </dgm:pt>
    <dgm:pt modelId="{3D08C9DC-8E07-439B-8713-D0A54A6ED9D3}" type="pres">
      <dgm:prSet presAssocID="{B500983B-CBC1-4F78-B022-7FD1D5138A4A}" presName="LevelTwoTextNode" presStyleLbl="node2" presStyleIdx="2" presStyleCnt="5" custScaleX="165360">
        <dgm:presLayoutVars>
          <dgm:chPref val="3"/>
        </dgm:presLayoutVars>
      </dgm:prSet>
      <dgm:spPr/>
    </dgm:pt>
    <dgm:pt modelId="{87A6DC1A-F8FC-456C-ACA2-AA68B8B07DF3}" type="pres">
      <dgm:prSet presAssocID="{B500983B-CBC1-4F78-B022-7FD1D5138A4A}" presName="level3hierChild" presStyleCnt="0"/>
      <dgm:spPr/>
    </dgm:pt>
    <dgm:pt modelId="{A30EA572-D6E3-48CF-B880-46D109B8C242}" type="pres">
      <dgm:prSet presAssocID="{82982C8C-B12B-4AF9-BDC7-AFF35A7B3A1F}" presName="conn2-1" presStyleLbl="parChTrans1D2" presStyleIdx="3" presStyleCnt="5"/>
      <dgm:spPr/>
    </dgm:pt>
    <dgm:pt modelId="{13AD4A1C-894B-4265-8C9F-AD1884E5EE86}" type="pres">
      <dgm:prSet presAssocID="{82982C8C-B12B-4AF9-BDC7-AFF35A7B3A1F}" presName="connTx" presStyleLbl="parChTrans1D2" presStyleIdx="3" presStyleCnt="5"/>
      <dgm:spPr/>
    </dgm:pt>
    <dgm:pt modelId="{1F18613B-3EC0-4364-B957-0B1B2ACEC481}" type="pres">
      <dgm:prSet presAssocID="{89BB4574-000E-4300-8959-F51020237526}" presName="root2" presStyleCnt="0"/>
      <dgm:spPr/>
    </dgm:pt>
    <dgm:pt modelId="{D939C3B6-E4B1-4CDF-92ED-8BE31A3495FE}" type="pres">
      <dgm:prSet presAssocID="{89BB4574-000E-4300-8959-F51020237526}" presName="LevelTwoTextNode" presStyleLbl="node2" presStyleIdx="3" presStyleCnt="5" custScaleX="167517">
        <dgm:presLayoutVars>
          <dgm:chPref val="3"/>
        </dgm:presLayoutVars>
      </dgm:prSet>
      <dgm:spPr/>
    </dgm:pt>
    <dgm:pt modelId="{ABDE0872-9505-4E12-96EA-8C8B6EE61AE7}" type="pres">
      <dgm:prSet presAssocID="{89BB4574-000E-4300-8959-F51020237526}" presName="level3hierChild" presStyleCnt="0"/>
      <dgm:spPr/>
    </dgm:pt>
    <dgm:pt modelId="{366E3801-2B6F-4805-9878-B973884D9A74}" type="pres">
      <dgm:prSet presAssocID="{CE001CA4-80A7-4F2C-98F2-6055E93322EC}" presName="conn2-1" presStyleLbl="parChTrans1D2" presStyleIdx="4" presStyleCnt="5"/>
      <dgm:spPr/>
    </dgm:pt>
    <dgm:pt modelId="{5556C417-5D9C-4889-B35E-6A07EA42CCFA}" type="pres">
      <dgm:prSet presAssocID="{CE001CA4-80A7-4F2C-98F2-6055E93322EC}" presName="connTx" presStyleLbl="parChTrans1D2" presStyleIdx="4" presStyleCnt="5"/>
      <dgm:spPr/>
    </dgm:pt>
    <dgm:pt modelId="{768A929A-2755-4A1C-B047-033BE837265D}" type="pres">
      <dgm:prSet presAssocID="{EB7066BC-FB45-43B4-B0C1-83F6E09F3F71}" presName="root2" presStyleCnt="0"/>
      <dgm:spPr/>
    </dgm:pt>
    <dgm:pt modelId="{B780C068-746F-4B2B-BD5E-72DC73816534}" type="pres">
      <dgm:prSet presAssocID="{EB7066BC-FB45-43B4-B0C1-83F6E09F3F71}" presName="LevelTwoTextNode" presStyleLbl="node2" presStyleIdx="4" presStyleCnt="5" custScaleX="169675">
        <dgm:presLayoutVars>
          <dgm:chPref val="3"/>
        </dgm:presLayoutVars>
      </dgm:prSet>
      <dgm:spPr/>
    </dgm:pt>
    <dgm:pt modelId="{9824ACB1-B07C-46E8-BB1A-50836E1D54C8}" type="pres">
      <dgm:prSet presAssocID="{EB7066BC-FB45-43B4-B0C1-83F6E09F3F71}" presName="level3hierChild" presStyleCnt="0"/>
      <dgm:spPr/>
    </dgm:pt>
  </dgm:ptLst>
  <dgm:cxnLst>
    <dgm:cxn modelId="{9E2CA208-B86B-4CA7-AA26-91C24B30B98F}" type="presOf" srcId="{CA19B7EE-6D0A-4B1B-838F-E80637FD8E71}" destId="{E782832A-D173-46C9-9904-6341B9DB2CC1}" srcOrd="0" destOrd="0" presId="urn:microsoft.com/office/officeart/2005/8/layout/hierarchy2"/>
    <dgm:cxn modelId="{60DE4D0F-1C78-40E2-80E0-B87A0F1AA30D}" type="presOf" srcId="{82982C8C-B12B-4AF9-BDC7-AFF35A7B3A1F}" destId="{13AD4A1C-894B-4265-8C9F-AD1884E5EE86}" srcOrd="1" destOrd="0" presId="urn:microsoft.com/office/officeart/2005/8/layout/hierarchy2"/>
    <dgm:cxn modelId="{A0304221-599F-4D0A-A3F8-6B28D194D820}" srcId="{70AF360F-260E-4996-A311-92D22466AFE8}" destId="{B500983B-CBC1-4F78-B022-7FD1D5138A4A}" srcOrd="2" destOrd="0" parTransId="{41D24995-1D4D-44B4-A539-FE228E34EAE7}" sibTransId="{91AAFD53-D82A-42E6-A004-9109275BE0AB}"/>
    <dgm:cxn modelId="{6501F130-4A6E-4EAE-A5D4-0200B10A4727}" type="presOf" srcId="{B500983B-CBC1-4F78-B022-7FD1D5138A4A}" destId="{3D08C9DC-8E07-439B-8713-D0A54A6ED9D3}" srcOrd="0" destOrd="0" presId="urn:microsoft.com/office/officeart/2005/8/layout/hierarchy2"/>
    <dgm:cxn modelId="{412BC042-26C0-4F87-87A3-060CCE6DCBB1}" srcId="{70AF360F-260E-4996-A311-92D22466AFE8}" destId="{D7CC91DA-822E-47AB-BC6C-0DCE96CF332C}" srcOrd="1" destOrd="0" parTransId="{554548DD-E541-421D-B4CE-0A65C71B62F7}" sibTransId="{9BF505EF-F028-4D56-A684-EBDB3D3537CE}"/>
    <dgm:cxn modelId="{06B3A545-087A-481D-9928-05BF46927147}" type="presOf" srcId="{89BB4574-000E-4300-8959-F51020237526}" destId="{D939C3B6-E4B1-4CDF-92ED-8BE31A3495FE}" srcOrd="0" destOrd="0" presId="urn:microsoft.com/office/officeart/2005/8/layout/hierarchy2"/>
    <dgm:cxn modelId="{87A49C47-DB0B-492A-B6D5-0556F6BCF302}" type="presOf" srcId="{554548DD-E541-421D-B4CE-0A65C71B62F7}" destId="{A20D42CE-896B-4C8F-B305-D24CC7552C8F}" srcOrd="1" destOrd="0" presId="urn:microsoft.com/office/officeart/2005/8/layout/hierarchy2"/>
    <dgm:cxn modelId="{F8239C6D-0EAC-40E1-9E2D-718F11D73CE5}" type="presOf" srcId="{D7CC91DA-822E-47AB-BC6C-0DCE96CF332C}" destId="{915DE2FC-EDE7-4EF5-9CE5-A830A2BEFC0E}" srcOrd="0" destOrd="0" presId="urn:microsoft.com/office/officeart/2005/8/layout/hierarchy2"/>
    <dgm:cxn modelId="{694CEC75-8C27-4223-A212-0861647602C5}" type="presOf" srcId="{70AF360F-260E-4996-A311-92D22466AFE8}" destId="{1232D2EF-2DBA-4148-9878-530C01D7DB31}" srcOrd="0" destOrd="0" presId="urn:microsoft.com/office/officeart/2005/8/layout/hierarchy2"/>
    <dgm:cxn modelId="{456E8057-FBFB-4755-B4D4-CDB4D90C1927}" type="presOf" srcId="{EB7066BC-FB45-43B4-B0C1-83F6E09F3F71}" destId="{B780C068-746F-4B2B-BD5E-72DC73816534}" srcOrd="0" destOrd="0" presId="urn:microsoft.com/office/officeart/2005/8/layout/hierarchy2"/>
    <dgm:cxn modelId="{946C207D-43AE-43DC-B351-9B0626BFC33E}" type="presOf" srcId="{CE001CA4-80A7-4F2C-98F2-6055E93322EC}" destId="{5556C417-5D9C-4889-B35E-6A07EA42CCFA}" srcOrd="1" destOrd="0" presId="urn:microsoft.com/office/officeart/2005/8/layout/hierarchy2"/>
    <dgm:cxn modelId="{575ECA83-94B5-4847-BC44-B07179F25CB7}" srcId="{76AF244C-00CE-4877-9C89-D8F29F50CA0C}" destId="{70AF360F-260E-4996-A311-92D22466AFE8}" srcOrd="0" destOrd="0" parTransId="{7A67BADB-F658-4D70-980F-75B1C4AEE26A}" sibTransId="{A7E76EFC-C627-44B6-9BBA-C7557742C20E}"/>
    <dgm:cxn modelId="{CD010489-FA74-4220-B7C9-875B150AEFEF}" type="presOf" srcId="{CE001CA4-80A7-4F2C-98F2-6055E93322EC}" destId="{366E3801-2B6F-4805-9878-B973884D9A74}" srcOrd="0" destOrd="0" presId="urn:microsoft.com/office/officeart/2005/8/layout/hierarchy2"/>
    <dgm:cxn modelId="{F2AEFD94-44BA-49F4-A9A8-921B6A01ED59}" type="presOf" srcId="{41D24995-1D4D-44B4-A539-FE228E34EAE7}" destId="{3EE0CE1F-3114-4DE2-9A6E-DA85FA6EE486}" srcOrd="1" destOrd="0" presId="urn:microsoft.com/office/officeart/2005/8/layout/hierarchy2"/>
    <dgm:cxn modelId="{563605A3-C931-4CEE-A660-47866C7F58FC}" srcId="{70AF360F-260E-4996-A311-92D22466AFE8}" destId="{89BB4574-000E-4300-8959-F51020237526}" srcOrd="3" destOrd="0" parTransId="{82982C8C-B12B-4AF9-BDC7-AFF35A7B3A1F}" sibTransId="{F99D12EC-BEB3-435B-808D-AA5F336B4022}"/>
    <dgm:cxn modelId="{327C2FAF-7968-4EF2-8792-0E238485A108}" type="presOf" srcId="{76AF244C-00CE-4877-9C89-D8F29F50CA0C}" destId="{03EA6724-B7A5-47B4-AF55-C03259DE9F5C}" srcOrd="0" destOrd="0" presId="urn:microsoft.com/office/officeart/2005/8/layout/hierarchy2"/>
    <dgm:cxn modelId="{E93746B3-B378-44B6-B6C1-A8BAEE22EB7D}" type="presOf" srcId="{82982C8C-B12B-4AF9-BDC7-AFF35A7B3A1F}" destId="{A30EA572-D6E3-48CF-B880-46D109B8C242}" srcOrd="0" destOrd="0" presId="urn:microsoft.com/office/officeart/2005/8/layout/hierarchy2"/>
    <dgm:cxn modelId="{A0F7BDB3-2ED7-4FE4-AD72-6C83C25D5ACB}" type="presOf" srcId="{554548DD-E541-421D-B4CE-0A65C71B62F7}" destId="{34D8D377-3DE4-49EA-93F2-924E0EE4E25D}" srcOrd="0" destOrd="0" presId="urn:microsoft.com/office/officeart/2005/8/layout/hierarchy2"/>
    <dgm:cxn modelId="{80C95EBC-C318-41E5-A2A8-1ED0C1B28E1B}" srcId="{70AF360F-260E-4996-A311-92D22466AFE8}" destId="{CA19B7EE-6D0A-4B1B-838F-E80637FD8E71}" srcOrd="0" destOrd="0" parTransId="{D9BDFE26-CDBD-4AEA-AE46-5CFF88CF9D26}" sibTransId="{F34DFD36-2B50-49E4-A053-82E04DD57DE6}"/>
    <dgm:cxn modelId="{28B880C7-F8B8-4509-B18A-69A371A4B08E}" type="presOf" srcId="{D9BDFE26-CDBD-4AEA-AE46-5CFF88CF9D26}" destId="{DAC3F1E5-9699-402A-A036-2C367BECD42E}" srcOrd="1" destOrd="0" presId="urn:microsoft.com/office/officeart/2005/8/layout/hierarchy2"/>
    <dgm:cxn modelId="{7F7B39CD-82CF-4C11-BC98-B4BBF9D9E037}" type="presOf" srcId="{D9BDFE26-CDBD-4AEA-AE46-5CFF88CF9D26}" destId="{F781E19A-DA9A-4203-89F0-7CF4C75D840D}" srcOrd="0" destOrd="0" presId="urn:microsoft.com/office/officeart/2005/8/layout/hierarchy2"/>
    <dgm:cxn modelId="{F47B19E7-7D9A-4F6F-8277-EDCC50B3D5FC}" type="presOf" srcId="{41D24995-1D4D-44B4-A539-FE228E34EAE7}" destId="{79CB71F2-6C80-46AD-8E4E-B4602C9650CF}" srcOrd="0" destOrd="0" presId="urn:microsoft.com/office/officeart/2005/8/layout/hierarchy2"/>
    <dgm:cxn modelId="{8BB49AF5-EF37-4413-8284-C0DF01D1ED3B}" srcId="{70AF360F-260E-4996-A311-92D22466AFE8}" destId="{EB7066BC-FB45-43B4-B0C1-83F6E09F3F71}" srcOrd="4" destOrd="0" parTransId="{CE001CA4-80A7-4F2C-98F2-6055E93322EC}" sibTransId="{36C68D39-D558-4497-8430-3537943B7D08}"/>
    <dgm:cxn modelId="{876BEE6E-0E1A-49FB-88C6-8ED22E1F7F59}" type="presParOf" srcId="{03EA6724-B7A5-47B4-AF55-C03259DE9F5C}" destId="{57F8B8AE-F2E6-40C8-8D26-43B048054E95}" srcOrd="0" destOrd="0" presId="urn:microsoft.com/office/officeart/2005/8/layout/hierarchy2"/>
    <dgm:cxn modelId="{6A5C0526-C862-4231-901F-30109F2D54D9}" type="presParOf" srcId="{57F8B8AE-F2E6-40C8-8D26-43B048054E95}" destId="{1232D2EF-2DBA-4148-9878-530C01D7DB31}" srcOrd="0" destOrd="0" presId="urn:microsoft.com/office/officeart/2005/8/layout/hierarchy2"/>
    <dgm:cxn modelId="{1359CD9F-1D3D-422C-9730-D17C14F4642B}" type="presParOf" srcId="{57F8B8AE-F2E6-40C8-8D26-43B048054E95}" destId="{CCAB288A-54B0-4E9B-BD56-1C5EE5D05CF4}" srcOrd="1" destOrd="0" presId="urn:microsoft.com/office/officeart/2005/8/layout/hierarchy2"/>
    <dgm:cxn modelId="{3FC4B305-8CDE-4A5C-A4D9-05279413ED8C}" type="presParOf" srcId="{CCAB288A-54B0-4E9B-BD56-1C5EE5D05CF4}" destId="{F781E19A-DA9A-4203-89F0-7CF4C75D840D}" srcOrd="0" destOrd="0" presId="urn:microsoft.com/office/officeart/2005/8/layout/hierarchy2"/>
    <dgm:cxn modelId="{2A84EA8E-D2CF-4533-B7DB-0150E2CA60B8}" type="presParOf" srcId="{F781E19A-DA9A-4203-89F0-7CF4C75D840D}" destId="{DAC3F1E5-9699-402A-A036-2C367BECD42E}" srcOrd="0" destOrd="0" presId="urn:microsoft.com/office/officeart/2005/8/layout/hierarchy2"/>
    <dgm:cxn modelId="{BAB62726-83B4-47B4-893A-E7D28133BD0E}" type="presParOf" srcId="{CCAB288A-54B0-4E9B-BD56-1C5EE5D05CF4}" destId="{04C7410A-DDA0-4EFE-ADF2-B318EFB7C16F}" srcOrd="1" destOrd="0" presId="urn:microsoft.com/office/officeart/2005/8/layout/hierarchy2"/>
    <dgm:cxn modelId="{16A7DF17-40FE-43AD-970F-C4296BB9CBA9}" type="presParOf" srcId="{04C7410A-DDA0-4EFE-ADF2-B318EFB7C16F}" destId="{E782832A-D173-46C9-9904-6341B9DB2CC1}" srcOrd="0" destOrd="0" presId="urn:microsoft.com/office/officeart/2005/8/layout/hierarchy2"/>
    <dgm:cxn modelId="{F887EA92-661D-4903-84CC-A8A7375870FB}" type="presParOf" srcId="{04C7410A-DDA0-4EFE-ADF2-B318EFB7C16F}" destId="{770AF67E-5BA4-4E0E-A385-96D6AD5BCFD8}" srcOrd="1" destOrd="0" presId="urn:microsoft.com/office/officeart/2005/8/layout/hierarchy2"/>
    <dgm:cxn modelId="{BECB249A-5D04-464B-BAE0-61AF0AD1F0B2}" type="presParOf" srcId="{CCAB288A-54B0-4E9B-BD56-1C5EE5D05CF4}" destId="{34D8D377-3DE4-49EA-93F2-924E0EE4E25D}" srcOrd="2" destOrd="0" presId="urn:microsoft.com/office/officeart/2005/8/layout/hierarchy2"/>
    <dgm:cxn modelId="{9CCF4A75-0022-4772-9821-58CEE403E8B8}" type="presParOf" srcId="{34D8D377-3DE4-49EA-93F2-924E0EE4E25D}" destId="{A20D42CE-896B-4C8F-B305-D24CC7552C8F}" srcOrd="0" destOrd="0" presId="urn:microsoft.com/office/officeart/2005/8/layout/hierarchy2"/>
    <dgm:cxn modelId="{C93DE4C6-52FB-4E3F-9F2E-AB5D1C4D6CE4}" type="presParOf" srcId="{CCAB288A-54B0-4E9B-BD56-1C5EE5D05CF4}" destId="{9377DC56-6C05-4D6B-9E93-4EAE97C0C4C2}" srcOrd="3" destOrd="0" presId="urn:microsoft.com/office/officeart/2005/8/layout/hierarchy2"/>
    <dgm:cxn modelId="{4F6D7FD5-36DE-4A8E-8B78-E3A7004355EA}" type="presParOf" srcId="{9377DC56-6C05-4D6B-9E93-4EAE97C0C4C2}" destId="{915DE2FC-EDE7-4EF5-9CE5-A830A2BEFC0E}" srcOrd="0" destOrd="0" presId="urn:microsoft.com/office/officeart/2005/8/layout/hierarchy2"/>
    <dgm:cxn modelId="{B4416948-A554-40F4-BEA3-0EBE857F6E9D}" type="presParOf" srcId="{9377DC56-6C05-4D6B-9E93-4EAE97C0C4C2}" destId="{AD7151C7-BB07-4AAD-80E7-1330EA1D0537}" srcOrd="1" destOrd="0" presId="urn:microsoft.com/office/officeart/2005/8/layout/hierarchy2"/>
    <dgm:cxn modelId="{54963443-BD7D-413B-8D27-3E0D3A07F262}" type="presParOf" srcId="{CCAB288A-54B0-4E9B-BD56-1C5EE5D05CF4}" destId="{79CB71F2-6C80-46AD-8E4E-B4602C9650CF}" srcOrd="4" destOrd="0" presId="urn:microsoft.com/office/officeart/2005/8/layout/hierarchy2"/>
    <dgm:cxn modelId="{18448B60-603C-4D34-B541-CB080973B5C5}" type="presParOf" srcId="{79CB71F2-6C80-46AD-8E4E-B4602C9650CF}" destId="{3EE0CE1F-3114-4DE2-9A6E-DA85FA6EE486}" srcOrd="0" destOrd="0" presId="urn:microsoft.com/office/officeart/2005/8/layout/hierarchy2"/>
    <dgm:cxn modelId="{6E2639EB-E061-4CCE-B56D-0016B7E927E8}" type="presParOf" srcId="{CCAB288A-54B0-4E9B-BD56-1C5EE5D05CF4}" destId="{7BEC320B-E957-4B46-A866-93F14BF40419}" srcOrd="5" destOrd="0" presId="urn:microsoft.com/office/officeart/2005/8/layout/hierarchy2"/>
    <dgm:cxn modelId="{E66D0393-36FF-4ABD-BAEA-D101F1798628}" type="presParOf" srcId="{7BEC320B-E957-4B46-A866-93F14BF40419}" destId="{3D08C9DC-8E07-439B-8713-D0A54A6ED9D3}" srcOrd="0" destOrd="0" presId="urn:microsoft.com/office/officeart/2005/8/layout/hierarchy2"/>
    <dgm:cxn modelId="{11FBD400-9825-4CFE-AD4F-9E3D3DC5D67D}" type="presParOf" srcId="{7BEC320B-E957-4B46-A866-93F14BF40419}" destId="{87A6DC1A-F8FC-456C-ACA2-AA68B8B07DF3}" srcOrd="1" destOrd="0" presId="urn:microsoft.com/office/officeart/2005/8/layout/hierarchy2"/>
    <dgm:cxn modelId="{26C3B0AE-5188-458E-B948-7AF5E894D692}" type="presParOf" srcId="{CCAB288A-54B0-4E9B-BD56-1C5EE5D05CF4}" destId="{A30EA572-D6E3-48CF-B880-46D109B8C242}" srcOrd="6" destOrd="0" presId="urn:microsoft.com/office/officeart/2005/8/layout/hierarchy2"/>
    <dgm:cxn modelId="{5BA25790-7E21-4A91-91CA-C22A42DB06E8}" type="presParOf" srcId="{A30EA572-D6E3-48CF-B880-46D109B8C242}" destId="{13AD4A1C-894B-4265-8C9F-AD1884E5EE86}" srcOrd="0" destOrd="0" presId="urn:microsoft.com/office/officeart/2005/8/layout/hierarchy2"/>
    <dgm:cxn modelId="{41F7F3DB-7B85-4318-92BB-DC6C118C1606}" type="presParOf" srcId="{CCAB288A-54B0-4E9B-BD56-1C5EE5D05CF4}" destId="{1F18613B-3EC0-4364-B957-0B1B2ACEC481}" srcOrd="7" destOrd="0" presId="urn:microsoft.com/office/officeart/2005/8/layout/hierarchy2"/>
    <dgm:cxn modelId="{74D6095C-7B25-494D-B2F7-3AF64F51B27F}" type="presParOf" srcId="{1F18613B-3EC0-4364-B957-0B1B2ACEC481}" destId="{D939C3B6-E4B1-4CDF-92ED-8BE31A3495FE}" srcOrd="0" destOrd="0" presId="urn:microsoft.com/office/officeart/2005/8/layout/hierarchy2"/>
    <dgm:cxn modelId="{CA5F61AE-BC60-4657-8A5D-9139CF3E663F}" type="presParOf" srcId="{1F18613B-3EC0-4364-B957-0B1B2ACEC481}" destId="{ABDE0872-9505-4E12-96EA-8C8B6EE61AE7}" srcOrd="1" destOrd="0" presId="urn:microsoft.com/office/officeart/2005/8/layout/hierarchy2"/>
    <dgm:cxn modelId="{002A77BD-2860-4CD7-A357-EC9358F1C511}" type="presParOf" srcId="{CCAB288A-54B0-4E9B-BD56-1C5EE5D05CF4}" destId="{366E3801-2B6F-4805-9878-B973884D9A74}" srcOrd="8" destOrd="0" presId="urn:microsoft.com/office/officeart/2005/8/layout/hierarchy2"/>
    <dgm:cxn modelId="{1E62E514-8BCD-495A-9F1E-9AB4E8763EBD}" type="presParOf" srcId="{366E3801-2B6F-4805-9878-B973884D9A74}" destId="{5556C417-5D9C-4889-B35E-6A07EA42CCFA}" srcOrd="0" destOrd="0" presId="urn:microsoft.com/office/officeart/2005/8/layout/hierarchy2"/>
    <dgm:cxn modelId="{964067A8-5DB9-445E-BA13-E412A1B22C5C}" type="presParOf" srcId="{CCAB288A-54B0-4E9B-BD56-1C5EE5D05CF4}" destId="{768A929A-2755-4A1C-B047-033BE837265D}" srcOrd="9" destOrd="0" presId="urn:microsoft.com/office/officeart/2005/8/layout/hierarchy2"/>
    <dgm:cxn modelId="{F751CF32-526C-4557-BF72-720200E686B4}" type="presParOf" srcId="{768A929A-2755-4A1C-B047-033BE837265D}" destId="{B780C068-746F-4B2B-BD5E-72DC73816534}" srcOrd="0" destOrd="0" presId="urn:microsoft.com/office/officeart/2005/8/layout/hierarchy2"/>
    <dgm:cxn modelId="{77B32D22-11F3-4984-9C7F-4F99CAE64DF4}" type="presParOf" srcId="{768A929A-2755-4A1C-B047-033BE837265D}" destId="{9824ACB1-B07C-46E8-BB1A-50836E1D54C8}" srcOrd="1" destOrd="0" presId="urn:microsoft.com/office/officeart/2005/8/layout/hierarchy2"/>
  </dgm:cxnLst>
  <dgm:bg/>
  <dgm:whole>
    <a:ln>
      <a:noFill/>
    </a:ln>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B91137F-530E-45D2-8746-DEBDE70826F3}" type="doc">
      <dgm:prSet loTypeId="urn:microsoft.com/office/officeart/2005/8/layout/hierarchy2" loCatId="hierarchy" qsTypeId="urn:microsoft.com/office/officeart/2005/8/quickstyle/simple1" qsCatId="simple" csTypeId="urn:microsoft.com/office/officeart/2005/8/colors/accent2_1" csCatId="accent2" phldr="1"/>
      <dgm:spPr/>
      <dgm:t>
        <a:bodyPr/>
        <a:lstStyle/>
        <a:p>
          <a:endParaRPr lang="zh-CN" altLang="en-US"/>
        </a:p>
      </dgm:t>
    </dgm:pt>
    <dgm:pt modelId="{7F69A855-2543-4015-9984-C94BC8ED73B2}">
      <dgm:prSet phldrT="[文本]" custT="1"/>
      <dgm:spPr/>
      <dgm:t>
        <a:bodyPr/>
        <a:lstStyle/>
        <a:p>
          <a:r>
            <a:rPr lang="zh-CN" altLang="en-US" sz="1050" dirty="0">
              <a:solidFill>
                <a:schemeClr val="tx1"/>
              </a:solidFill>
            </a:rPr>
            <a:t>第一节  了解控制</a:t>
          </a:r>
          <a:endParaRPr lang="zh-CN" altLang="en-US" sz="1050" dirty="0"/>
        </a:p>
      </dgm:t>
    </dgm:pt>
    <dgm:pt modelId="{70F2B451-BD9D-4BA0-BD24-4DAF31680BC2}" cxnId="{9A998764-5299-444C-B2B9-B8FB8529B40C}" type="parTrans">
      <dgm:prSet/>
      <dgm:spPr/>
      <dgm:t>
        <a:bodyPr/>
        <a:lstStyle/>
        <a:p>
          <a:endParaRPr lang="zh-CN" altLang="en-US" sz="1050"/>
        </a:p>
      </dgm:t>
    </dgm:pt>
    <dgm:pt modelId="{56D56EE7-F738-4EA0-9A1F-048AC0844A51}" cxnId="{9A998764-5299-444C-B2B9-B8FB8529B40C}" type="sibTrans">
      <dgm:prSet/>
      <dgm:spPr/>
      <dgm:t>
        <a:bodyPr/>
        <a:lstStyle/>
        <a:p>
          <a:endParaRPr lang="zh-CN" altLang="en-US" sz="1050"/>
        </a:p>
      </dgm:t>
    </dgm:pt>
    <dgm:pt modelId="{ADA5EC20-0F88-4011-9A5C-07C3A98E846F}">
      <dgm:prSet phldrT="[文本]" custT="1"/>
      <dgm:spPr/>
      <dgm:t>
        <a:bodyPr/>
        <a:lstStyle/>
        <a:p>
          <a:r>
            <a:rPr lang="zh-CN" altLang="en-US" sz="1050" dirty="0"/>
            <a:t>二、手动控制</a:t>
          </a:r>
        </a:p>
      </dgm:t>
    </dgm:pt>
    <dgm:pt modelId="{71A4B4C7-A644-457B-8B86-67EA72D01E56}" cxnId="{5C09D8D3-54C2-4F88-B23D-C639BD54A3CA}" type="parTrans">
      <dgm:prSet/>
      <dgm:spPr/>
      <dgm:t>
        <a:bodyPr/>
        <a:lstStyle/>
        <a:p>
          <a:endParaRPr lang="zh-CN" altLang="en-US"/>
        </a:p>
      </dgm:t>
    </dgm:pt>
    <dgm:pt modelId="{B2F8C4A1-F8E2-4B7C-9404-7848595007C0}" cxnId="{5C09D8D3-54C2-4F88-B23D-C639BD54A3CA}" type="sibTrans">
      <dgm:prSet/>
      <dgm:spPr/>
      <dgm:t>
        <a:bodyPr/>
        <a:lstStyle/>
        <a:p>
          <a:endParaRPr lang="zh-CN" altLang="en-US"/>
        </a:p>
      </dgm:t>
    </dgm:pt>
    <dgm:pt modelId="{4CF0DE3B-B918-440D-BDC8-A6B3820AC326}">
      <dgm:prSet phldrT="[文本]" custT="1"/>
      <dgm:spPr/>
      <dgm:t>
        <a:bodyPr/>
        <a:lstStyle/>
        <a:p>
          <a:r>
            <a:rPr lang="zh-CN" altLang="en-US" sz="1050" dirty="0"/>
            <a:t>一、控制</a:t>
          </a:r>
        </a:p>
      </dgm:t>
    </dgm:pt>
    <dgm:pt modelId="{8F83F135-0420-41EF-A987-6A7DC95733A2}" cxnId="{C87A5C9A-2B76-46BC-9044-AACB3F63BC25}" type="parTrans">
      <dgm:prSet/>
      <dgm:spPr/>
      <dgm:t>
        <a:bodyPr/>
        <a:lstStyle/>
        <a:p>
          <a:endParaRPr lang="zh-CN" altLang="en-US"/>
        </a:p>
      </dgm:t>
    </dgm:pt>
    <dgm:pt modelId="{21853F10-C9BF-40A5-9933-776CFAA88F6C}" cxnId="{C87A5C9A-2B76-46BC-9044-AACB3F63BC25}" type="sibTrans">
      <dgm:prSet/>
      <dgm:spPr/>
      <dgm:t>
        <a:bodyPr/>
        <a:lstStyle/>
        <a:p>
          <a:endParaRPr lang="zh-CN" altLang="en-US"/>
        </a:p>
      </dgm:t>
    </dgm:pt>
    <dgm:pt modelId="{1ED9D82F-7701-4FC6-B798-0AE79C574629}">
      <dgm:prSet phldrT="[文本]" custT="1"/>
      <dgm:spPr/>
      <dgm:t>
        <a:bodyPr/>
        <a:lstStyle/>
        <a:p>
          <a:r>
            <a:rPr lang="zh-CN" altLang="en-US" sz="1050" dirty="0"/>
            <a:t>三、自动控制</a:t>
          </a:r>
        </a:p>
      </dgm:t>
    </dgm:pt>
    <dgm:pt modelId="{1040CA5F-872E-437B-9E56-E4FC62695B75}" cxnId="{D986C4F3-4F23-4A10-A907-437AA75FB292}" type="parTrans">
      <dgm:prSet/>
      <dgm:spPr/>
      <dgm:t>
        <a:bodyPr/>
        <a:lstStyle/>
        <a:p>
          <a:endParaRPr lang="zh-CN" altLang="en-US"/>
        </a:p>
      </dgm:t>
    </dgm:pt>
    <dgm:pt modelId="{03FFCFD9-B4CB-499A-94AE-0D2F75EE042B}" cxnId="{D986C4F3-4F23-4A10-A907-437AA75FB292}" type="sibTrans">
      <dgm:prSet/>
      <dgm:spPr/>
      <dgm:t>
        <a:bodyPr/>
        <a:lstStyle/>
        <a:p>
          <a:endParaRPr lang="zh-CN" altLang="en-US"/>
        </a:p>
      </dgm:t>
    </dgm:pt>
    <dgm:pt modelId="{52CD4212-2E01-41E0-8B07-9EBD7A3FD1A5}">
      <dgm:prSet phldrT="[文本]" custT="1"/>
      <dgm:spPr/>
      <dgm:t>
        <a:bodyPr/>
        <a:lstStyle/>
        <a:p>
          <a:r>
            <a:rPr lang="zh-CN" altLang="en-US" sz="1050" dirty="0"/>
            <a:t>四、智能控制</a:t>
          </a:r>
        </a:p>
      </dgm:t>
    </dgm:pt>
    <dgm:pt modelId="{307E8830-B7AD-49E3-819E-857F20C8256F}" cxnId="{45F06336-56EA-427C-A312-1C6FFBA8F72E}" type="parTrans">
      <dgm:prSet/>
      <dgm:spPr/>
      <dgm:t>
        <a:bodyPr/>
        <a:lstStyle/>
        <a:p>
          <a:endParaRPr lang="zh-CN" altLang="en-US"/>
        </a:p>
      </dgm:t>
    </dgm:pt>
    <dgm:pt modelId="{555E632A-5698-4933-A7CF-902A6BC1A944}" cxnId="{45F06336-56EA-427C-A312-1C6FFBA8F72E}" type="sibTrans">
      <dgm:prSet/>
      <dgm:spPr/>
      <dgm:t>
        <a:bodyPr/>
        <a:lstStyle/>
        <a:p>
          <a:endParaRPr lang="zh-CN" altLang="en-US"/>
        </a:p>
      </dgm:t>
    </dgm:pt>
    <dgm:pt modelId="{F8A0E461-0F5D-452F-BEFE-70AD906C27D1}">
      <dgm:prSet phldrT="[文本]" custT="1"/>
      <dgm:spPr/>
      <dgm:t>
        <a:bodyPr/>
        <a:lstStyle/>
        <a:p>
          <a:r>
            <a:rPr lang="zh-CN" altLang="en-US" sz="1050" dirty="0"/>
            <a:t>五、开环控制和闭环控制</a:t>
          </a:r>
        </a:p>
      </dgm:t>
    </dgm:pt>
    <dgm:pt modelId="{CE57C197-C862-48D7-ACB7-A782ACE8E495}" cxnId="{5341E5FC-7E10-4D67-9E0F-A361DDCE25CE}" type="parTrans">
      <dgm:prSet/>
      <dgm:spPr/>
      <dgm:t>
        <a:bodyPr/>
        <a:lstStyle/>
        <a:p>
          <a:endParaRPr lang="zh-CN" altLang="en-US"/>
        </a:p>
      </dgm:t>
    </dgm:pt>
    <dgm:pt modelId="{3E4650E6-AD73-4AB1-9CA3-786AE5818C10}" cxnId="{5341E5FC-7E10-4D67-9E0F-A361DDCE25CE}" type="sibTrans">
      <dgm:prSet/>
      <dgm:spPr/>
      <dgm:t>
        <a:bodyPr/>
        <a:lstStyle/>
        <a:p>
          <a:endParaRPr lang="zh-CN" altLang="en-US"/>
        </a:p>
      </dgm:t>
    </dgm:pt>
    <dgm:pt modelId="{EB0A54A7-9E8B-4F72-807D-309B58773CE8}" type="pres">
      <dgm:prSet presAssocID="{4B91137F-530E-45D2-8746-DEBDE70826F3}" presName="diagram" presStyleCnt="0">
        <dgm:presLayoutVars>
          <dgm:chPref val="1"/>
          <dgm:dir/>
          <dgm:animOne val="branch"/>
          <dgm:animLvl val="lvl"/>
          <dgm:resizeHandles val="exact"/>
        </dgm:presLayoutVars>
      </dgm:prSet>
      <dgm:spPr/>
    </dgm:pt>
    <dgm:pt modelId="{84A02354-6478-4724-B230-573A70F50B7D}" type="pres">
      <dgm:prSet presAssocID="{7F69A855-2543-4015-9984-C94BC8ED73B2}" presName="root1" presStyleCnt="0"/>
      <dgm:spPr/>
    </dgm:pt>
    <dgm:pt modelId="{A24BB547-1B5B-49CD-9B1E-F524B1AF08C1}" type="pres">
      <dgm:prSet presAssocID="{7F69A855-2543-4015-9984-C94BC8ED73B2}" presName="LevelOneTextNode" presStyleLbl="node0" presStyleIdx="0" presStyleCnt="1" custScaleX="59675" custScaleY="49204" custLinFactNeighborX="7517" custLinFactNeighborY="993">
        <dgm:presLayoutVars>
          <dgm:chPref val="3"/>
        </dgm:presLayoutVars>
      </dgm:prSet>
      <dgm:spPr/>
    </dgm:pt>
    <dgm:pt modelId="{E81C5BC3-C906-4095-80E7-11CC08A6F8AE}" type="pres">
      <dgm:prSet presAssocID="{7F69A855-2543-4015-9984-C94BC8ED73B2}" presName="level2hierChild" presStyleCnt="0"/>
      <dgm:spPr/>
    </dgm:pt>
    <dgm:pt modelId="{7D5EA5B9-7C12-49F7-9855-B1915301E824}" type="pres">
      <dgm:prSet presAssocID="{8F83F135-0420-41EF-A987-6A7DC95733A2}" presName="conn2-1" presStyleLbl="parChTrans1D2" presStyleIdx="0" presStyleCnt="5"/>
      <dgm:spPr/>
    </dgm:pt>
    <dgm:pt modelId="{C218795A-E5F7-421B-8AAE-EF5EA23FFE45}" type="pres">
      <dgm:prSet presAssocID="{8F83F135-0420-41EF-A987-6A7DC95733A2}" presName="connTx" presStyleLbl="parChTrans1D2" presStyleIdx="0" presStyleCnt="5"/>
      <dgm:spPr/>
    </dgm:pt>
    <dgm:pt modelId="{957FB5A5-4B80-46BC-949E-8530FE8B565E}" type="pres">
      <dgm:prSet presAssocID="{4CF0DE3B-B918-440D-BDC8-A6B3820AC326}" presName="root2" presStyleCnt="0"/>
      <dgm:spPr/>
    </dgm:pt>
    <dgm:pt modelId="{D2D7E0F9-9FAA-4E70-A785-D5438DC0B7F2}" type="pres">
      <dgm:prSet presAssocID="{4CF0DE3B-B918-440D-BDC8-A6B3820AC326}" presName="LevelTwoTextNode" presStyleLbl="node2" presStyleIdx="0" presStyleCnt="5" custScaleX="93984" custScaleY="26778" custLinFactNeighborX="-4804" custLinFactNeighborY="-36004">
        <dgm:presLayoutVars>
          <dgm:chPref val="3"/>
        </dgm:presLayoutVars>
      </dgm:prSet>
      <dgm:spPr/>
    </dgm:pt>
    <dgm:pt modelId="{BF0543FA-1A0E-4844-A260-CD165FA7BD03}" type="pres">
      <dgm:prSet presAssocID="{4CF0DE3B-B918-440D-BDC8-A6B3820AC326}" presName="level3hierChild" presStyleCnt="0"/>
      <dgm:spPr/>
    </dgm:pt>
    <dgm:pt modelId="{1756E05E-BB5F-4015-954A-66A493E79FE2}" type="pres">
      <dgm:prSet presAssocID="{71A4B4C7-A644-457B-8B86-67EA72D01E56}" presName="conn2-1" presStyleLbl="parChTrans1D2" presStyleIdx="1" presStyleCnt="5"/>
      <dgm:spPr/>
    </dgm:pt>
    <dgm:pt modelId="{6F8A5F13-BE3F-4CCB-BF58-260753D3914F}" type="pres">
      <dgm:prSet presAssocID="{71A4B4C7-A644-457B-8B86-67EA72D01E56}" presName="connTx" presStyleLbl="parChTrans1D2" presStyleIdx="1" presStyleCnt="5"/>
      <dgm:spPr/>
    </dgm:pt>
    <dgm:pt modelId="{01143C6D-1B2A-40E5-8334-63B08FC59644}" type="pres">
      <dgm:prSet presAssocID="{ADA5EC20-0F88-4011-9A5C-07C3A98E846F}" presName="root2" presStyleCnt="0"/>
      <dgm:spPr/>
    </dgm:pt>
    <dgm:pt modelId="{8D6A9E81-D7E6-4546-87BB-8087D23CFDE9}" type="pres">
      <dgm:prSet presAssocID="{ADA5EC20-0F88-4011-9A5C-07C3A98E846F}" presName="LevelTwoTextNode" presStyleLbl="node2" presStyleIdx="1" presStyleCnt="5" custScaleX="94722" custScaleY="25235" custLinFactNeighborX="-4189" custLinFactNeighborY="1431">
        <dgm:presLayoutVars>
          <dgm:chPref val="3"/>
        </dgm:presLayoutVars>
      </dgm:prSet>
      <dgm:spPr/>
    </dgm:pt>
    <dgm:pt modelId="{8AD81918-12ED-412C-9B21-9E0EF2871E0D}" type="pres">
      <dgm:prSet presAssocID="{ADA5EC20-0F88-4011-9A5C-07C3A98E846F}" presName="level3hierChild" presStyleCnt="0"/>
      <dgm:spPr/>
    </dgm:pt>
    <dgm:pt modelId="{F1A8C634-262C-4C5F-AE5F-667C9F9F6208}" type="pres">
      <dgm:prSet presAssocID="{1040CA5F-872E-437B-9E56-E4FC62695B75}" presName="conn2-1" presStyleLbl="parChTrans1D2" presStyleIdx="2" presStyleCnt="5"/>
      <dgm:spPr/>
    </dgm:pt>
    <dgm:pt modelId="{7A8AE7E7-225B-41D9-A17D-54B037E42BE7}" type="pres">
      <dgm:prSet presAssocID="{1040CA5F-872E-437B-9E56-E4FC62695B75}" presName="connTx" presStyleLbl="parChTrans1D2" presStyleIdx="2" presStyleCnt="5"/>
      <dgm:spPr/>
    </dgm:pt>
    <dgm:pt modelId="{D315426E-6534-4404-8DF9-53C0EFE0AE1C}" type="pres">
      <dgm:prSet presAssocID="{1ED9D82F-7701-4FC6-B798-0AE79C574629}" presName="root2" presStyleCnt="0"/>
      <dgm:spPr/>
    </dgm:pt>
    <dgm:pt modelId="{BF2B0E6E-8DC2-4504-BB9D-7BC07E324BF3}" type="pres">
      <dgm:prSet presAssocID="{1ED9D82F-7701-4FC6-B798-0AE79C574629}" presName="LevelTwoTextNode" presStyleLbl="node2" presStyleIdx="2" presStyleCnt="5" custScaleX="93234" custScaleY="28909" custLinFactNeighborX="-4034">
        <dgm:presLayoutVars>
          <dgm:chPref val="3"/>
        </dgm:presLayoutVars>
      </dgm:prSet>
      <dgm:spPr/>
    </dgm:pt>
    <dgm:pt modelId="{C719B7C0-F570-4823-9EFF-4DFA8C86187B}" type="pres">
      <dgm:prSet presAssocID="{1ED9D82F-7701-4FC6-B798-0AE79C574629}" presName="level3hierChild" presStyleCnt="0"/>
      <dgm:spPr/>
    </dgm:pt>
    <dgm:pt modelId="{97C65D2C-6D13-4153-90F3-5B3B7437616A}" type="pres">
      <dgm:prSet presAssocID="{307E8830-B7AD-49E3-819E-857F20C8256F}" presName="conn2-1" presStyleLbl="parChTrans1D2" presStyleIdx="3" presStyleCnt="5"/>
      <dgm:spPr/>
    </dgm:pt>
    <dgm:pt modelId="{862F640B-2562-4956-AAFD-D683E8AF3140}" type="pres">
      <dgm:prSet presAssocID="{307E8830-B7AD-49E3-819E-857F20C8256F}" presName="connTx" presStyleLbl="parChTrans1D2" presStyleIdx="3" presStyleCnt="5"/>
      <dgm:spPr/>
    </dgm:pt>
    <dgm:pt modelId="{511626D0-2FCF-407A-8035-1B1823CADF5C}" type="pres">
      <dgm:prSet presAssocID="{52CD4212-2E01-41E0-8B07-9EBD7A3FD1A5}" presName="root2" presStyleCnt="0"/>
      <dgm:spPr/>
    </dgm:pt>
    <dgm:pt modelId="{03765D2F-47D3-49C3-96B7-DA5D6820630A}" type="pres">
      <dgm:prSet presAssocID="{52CD4212-2E01-41E0-8B07-9EBD7A3FD1A5}" presName="LevelTwoTextNode" presStyleLbl="node2" presStyleIdx="3" presStyleCnt="5" custScaleX="93234" custScaleY="28909" custLinFactNeighborX="-4034">
        <dgm:presLayoutVars>
          <dgm:chPref val="3"/>
        </dgm:presLayoutVars>
      </dgm:prSet>
      <dgm:spPr/>
    </dgm:pt>
    <dgm:pt modelId="{B2E6FF9C-586B-4332-B94D-5239920E0F48}" type="pres">
      <dgm:prSet presAssocID="{52CD4212-2E01-41E0-8B07-9EBD7A3FD1A5}" presName="level3hierChild" presStyleCnt="0"/>
      <dgm:spPr/>
    </dgm:pt>
    <dgm:pt modelId="{949513C4-247D-4E10-8595-AE3F9A962166}" type="pres">
      <dgm:prSet presAssocID="{CE57C197-C862-48D7-ACB7-A782ACE8E495}" presName="conn2-1" presStyleLbl="parChTrans1D2" presStyleIdx="4" presStyleCnt="5"/>
      <dgm:spPr/>
    </dgm:pt>
    <dgm:pt modelId="{9B8C2055-4A4E-4DB9-A073-7FAF46A33E21}" type="pres">
      <dgm:prSet presAssocID="{CE57C197-C862-48D7-ACB7-A782ACE8E495}" presName="connTx" presStyleLbl="parChTrans1D2" presStyleIdx="4" presStyleCnt="5"/>
      <dgm:spPr/>
    </dgm:pt>
    <dgm:pt modelId="{931EB682-356A-41F5-A8B4-69B62A2F8A11}" type="pres">
      <dgm:prSet presAssocID="{F8A0E461-0F5D-452F-BEFE-70AD906C27D1}" presName="root2" presStyleCnt="0"/>
      <dgm:spPr/>
    </dgm:pt>
    <dgm:pt modelId="{AB52AE10-2E93-444F-A241-00CD3AA7C030}" type="pres">
      <dgm:prSet presAssocID="{F8A0E461-0F5D-452F-BEFE-70AD906C27D1}" presName="LevelTwoTextNode" presStyleLbl="node2" presStyleIdx="4" presStyleCnt="5" custScaleX="93234" custScaleY="28909" custLinFactNeighborX="-4034">
        <dgm:presLayoutVars>
          <dgm:chPref val="3"/>
        </dgm:presLayoutVars>
      </dgm:prSet>
      <dgm:spPr/>
    </dgm:pt>
    <dgm:pt modelId="{5A1D2437-5BF2-4E11-8BA2-B6F70D9887D6}" type="pres">
      <dgm:prSet presAssocID="{F8A0E461-0F5D-452F-BEFE-70AD906C27D1}" presName="level3hierChild" presStyleCnt="0"/>
      <dgm:spPr/>
    </dgm:pt>
  </dgm:ptLst>
  <dgm:cxnLst>
    <dgm:cxn modelId="{31FC6C09-C73A-473D-8F68-B23809101C7C}" type="presOf" srcId="{F8A0E461-0F5D-452F-BEFE-70AD906C27D1}" destId="{AB52AE10-2E93-444F-A241-00CD3AA7C030}" srcOrd="0" destOrd="0" presId="urn:microsoft.com/office/officeart/2005/8/layout/hierarchy2"/>
    <dgm:cxn modelId="{CCE6790A-80A1-4867-ACDF-B4141FDCDAA3}" type="presOf" srcId="{307E8830-B7AD-49E3-819E-857F20C8256F}" destId="{97C65D2C-6D13-4153-90F3-5B3B7437616A}" srcOrd="0" destOrd="0" presId="urn:microsoft.com/office/officeart/2005/8/layout/hierarchy2"/>
    <dgm:cxn modelId="{29ABC521-91D8-47C9-BE0B-B953E58A7A08}" type="presOf" srcId="{4CF0DE3B-B918-440D-BDC8-A6B3820AC326}" destId="{D2D7E0F9-9FAA-4E70-A785-D5438DC0B7F2}" srcOrd="0" destOrd="0" presId="urn:microsoft.com/office/officeart/2005/8/layout/hierarchy2"/>
    <dgm:cxn modelId="{45F06336-56EA-427C-A312-1C6FFBA8F72E}" srcId="{7F69A855-2543-4015-9984-C94BC8ED73B2}" destId="{52CD4212-2E01-41E0-8B07-9EBD7A3FD1A5}" srcOrd="3" destOrd="0" parTransId="{307E8830-B7AD-49E3-819E-857F20C8256F}" sibTransId="{555E632A-5698-4933-A7CF-902A6BC1A944}"/>
    <dgm:cxn modelId="{7A998C39-70CE-4C3C-A3E4-BEB8DDDABAC7}" type="presOf" srcId="{1040CA5F-872E-437B-9E56-E4FC62695B75}" destId="{F1A8C634-262C-4C5F-AE5F-667C9F9F6208}" srcOrd="0" destOrd="0" presId="urn:microsoft.com/office/officeart/2005/8/layout/hierarchy2"/>
    <dgm:cxn modelId="{34396D3E-005A-4835-AA45-642D47382B41}" type="presOf" srcId="{52CD4212-2E01-41E0-8B07-9EBD7A3FD1A5}" destId="{03765D2F-47D3-49C3-96B7-DA5D6820630A}" srcOrd="0" destOrd="0" presId="urn:microsoft.com/office/officeart/2005/8/layout/hierarchy2"/>
    <dgm:cxn modelId="{2126BD3E-8748-4F9D-9D03-7FADB56CAAD1}" type="presOf" srcId="{8F83F135-0420-41EF-A987-6A7DC95733A2}" destId="{7D5EA5B9-7C12-49F7-9855-B1915301E824}" srcOrd="0" destOrd="0" presId="urn:microsoft.com/office/officeart/2005/8/layout/hierarchy2"/>
    <dgm:cxn modelId="{9A998764-5299-444C-B2B9-B8FB8529B40C}" srcId="{4B91137F-530E-45D2-8746-DEBDE70826F3}" destId="{7F69A855-2543-4015-9984-C94BC8ED73B2}" srcOrd="0" destOrd="0" parTransId="{70F2B451-BD9D-4BA0-BD24-4DAF31680BC2}" sibTransId="{56D56EE7-F738-4EA0-9A1F-048AC0844A51}"/>
    <dgm:cxn modelId="{ED8B0646-D6DA-405C-BAD6-8AFCA5CF56B9}" type="presOf" srcId="{307E8830-B7AD-49E3-819E-857F20C8256F}" destId="{862F640B-2562-4956-AAFD-D683E8AF3140}" srcOrd="1" destOrd="0" presId="urn:microsoft.com/office/officeart/2005/8/layout/hierarchy2"/>
    <dgm:cxn modelId="{B0CF7B6F-67BE-4396-88D9-A333DC0ABFE8}" type="presOf" srcId="{71A4B4C7-A644-457B-8B86-67EA72D01E56}" destId="{1756E05E-BB5F-4015-954A-66A493E79FE2}" srcOrd="0" destOrd="0" presId="urn:microsoft.com/office/officeart/2005/8/layout/hierarchy2"/>
    <dgm:cxn modelId="{27347159-E5A3-40B9-948C-684ADCB7AA41}" type="presOf" srcId="{CE57C197-C862-48D7-ACB7-A782ACE8E495}" destId="{949513C4-247D-4E10-8595-AE3F9A962166}" srcOrd="0" destOrd="0" presId="urn:microsoft.com/office/officeart/2005/8/layout/hierarchy2"/>
    <dgm:cxn modelId="{4A10E281-9311-40B3-97B7-8C126BAB25D2}" type="presOf" srcId="{1040CA5F-872E-437B-9E56-E4FC62695B75}" destId="{7A8AE7E7-225B-41D9-A17D-54B037E42BE7}" srcOrd="1" destOrd="0" presId="urn:microsoft.com/office/officeart/2005/8/layout/hierarchy2"/>
    <dgm:cxn modelId="{D29AB391-4000-40F5-90E3-63E3A021CD7A}" type="presOf" srcId="{7F69A855-2543-4015-9984-C94BC8ED73B2}" destId="{A24BB547-1B5B-49CD-9B1E-F524B1AF08C1}" srcOrd="0" destOrd="0" presId="urn:microsoft.com/office/officeart/2005/8/layout/hierarchy2"/>
    <dgm:cxn modelId="{C87A5C9A-2B76-46BC-9044-AACB3F63BC25}" srcId="{7F69A855-2543-4015-9984-C94BC8ED73B2}" destId="{4CF0DE3B-B918-440D-BDC8-A6B3820AC326}" srcOrd="0" destOrd="0" parTransId="{8F83F135-0420-41EF-A987-6A7DC95733A2}" sibTransId="{21853F10-C9BF-40A5-9933-776CFAA88F6C}"/>
    <dgm:cxn modelId="{0B7133A4-C0B1-454E-B006-020B178E6079}" type="presOf" srcId="{CE57C197-C862-48D7-ACB7-A782ACE8E495}" destId="{9B8C2055-4A4E-4DB9-A073-7FAF46A33E21}" srcOrd="1" destOrd="0" presId="urn:microsoft.com/office/officeart/2005/8/layout/hierarchy2"/>
    <dgm:cxn modelId="{094FAFAF-B6D5-47BF-B460-21D43324E0A1}" type="presOf" srcId="{ADA5EC20-0F88-4011-9A5C-07C3A98E846F}" destId="{8D6A9E81-D7E6-4546-87BB-8087D23CFDE9}" srcOrd="0" destOrd="0" presId="urn:microsoft.com/office/officeart/2005/8/layout/hierarchy2"/>
    <dgm:cxn modelId="{F68B01BC-6B59-419A-B99A-9D167B9C1766}" type="presOf" srcId="{71A4B4C7-A644-457B-8B86-67EA72D01E56}" destId="{6F8A5F13-BE3F-4CCB-BF58-260753D3914F}" srcOrd="1" destOrd="0" presId="urn:microsoft.com/office/officeart/2005/8/layout/hierarchy2"/>
    <dgm:cxn modelId="{2CB563BC-AC32-4A5C-B885-862E21D3D1CC}" type="presOf" srcId="{4B91137F-530E-45D2-8746-DEBDE70826F3}" destId="{EB0A54A7-9E8B-4F72-807D-309B58773CE8}" srcOrd="0" destOrd="0" presId="urn:microsoft.com/office/officeart/2005/8/layout/hierarchy2"/>
    <dgm:cxn modelId="{46BAB2CD-97F9-4A68-B946-57E4DA541C29}" type="presOf" srcId="{8F83F135-0420-41EF-A987-6A7DC95733A2}" destId="{C218795A-E5F7-421B-8AAE-EF5EA23FFE45}" srcOrd="1" destOrd="0" presId="urn:microsoft.com/office/officeart/2005/8/layout/hierarchy2"/>
    <dgm:cxn modelId="{5C09D8D3-54C2-4F88-B23D-C639BD54A3CA}" srcId="{7F69A855-2543-4015-9984-C94BC8ED73B2}" destId="{ADA5EC20-0F88-4011-9A5C-07C3A98E846F}" srcOrd="1" destOrd="0" parTransId="{71A4B4C7-A644-457B-8B86-67EA72D01E56}" sibTransId="{B2F8C4A1-F8E2-4B7C-9404-7848595007C0}"/>
    <dgm:cxn modelId="{D986C4F3-4F23-4A10-A907-437AA75FB292}" srcId="{7F69A855-2543-4015-9984-C94BC8ED73B2}" destId="{1ED9D82F-7701-4FC6-B798-0AE79C574629}" srcOrd="2" destOrd="0" parTransId="{1040CA5F-872E-437B-9E56-E4FC62695B75}" sibTransId="{03FFCFD9-B4CB-499A-94AE-0D2F75EE042B}"/>
    <dgm:cxn modelId="{F5A9C0F4-A52F-4BC7-B07E-72674A7D3EE0}" type="presOf" srcId="{1ED9D82F-7701-4FC6-B798-0AE79C574629}" destId="{BF2B0E6E-8DC2-4504-BB9D-7BC07E324BF3}" srcOrd="0" destOrd="0" presId="urn:microsoft.com/office/officeart/2005/8/layout/hierarchy2"/>
    <dgm:cxn modelId="{5341E5FC-7E10-4D67-9E0F-A361DDCE25CE}" srcId="{7F69A855-2543-4015-9984-C94BC8ED73B2}" destId="{F8A0E461-0F5D-452F-BEFE-70AD906C27D1}" srcOrd="4" destOrd="0" parTransId="{CE57C197-C862-48D7-ACB7-A782ACE8E495}" sibTransId="{3E4650E6-AD73-4AB1-9CA3-786AE5818C10}"/>
    <dgm:cxn modelId="{5FC9B082-55E5-4B53-8EDA-975DDA6BD5DB}" type="presParOf" srcId="{EB0A54A7-9E8B-4F72-807D-309B58773CE8}" destId="{84A02354-6478-4724-B230-573A70F50B7D}" srcOrd="0" destOrd="0" presId="urn:microsoft.com/office/officeart/2005/8/layout/hierarchy2"/>
    <dgm:cxn modelId="{60027563-FB33-4B74-BCD0-526FCA3B9FC4}" type="presParOf" srcId="{84A02354-6478-4724-B230-573A70F50B7D}" destId="{A24BB547-1B5B-49CD-9B1E-F524B1AF08C1}" srcOrd="0" destOrd="0" presId="urn:microsoft.com/office/officeart/2005/8/layout/hierarchy2"/>
    <dgm:cxn modelId="{66857F6F-4FA9-41F4-9E1C-4F64CECE1761}" type="presParOf" srcId="{84A02354-6478-4724-B230-573A70F50B7D}" destId="{E81C5BC3-C906-4095-80E7-11CC08A6F8AE}" srcOrd="1" destOrd="0" presId="urn:microsoft.com/office/officeart/2005/8/layout/hierarchy2"/>
    <dgm:cxn modelId="{8CFD5466-7277-4E27-83EC-F0056E173054}" type="presParOf" srcId="{E81C5BC3-C906-4095-80E7-11CC08A6F8AE}" destId="{7D5EA5B9-7C12-49F7-9855-B1915301E824}" srcOrd="0" destOrd="0" presId="urn:microsoft.com/office/officeart/2005/8/layout/hierarchy2"/>
    <dgm:cxn modelId="{939853E0-4094-4187-978C-1FA6869352BE}" type="presParOf" srcId="{7D5EA5B9-7C12-49F7-9855-B1915301E824}" destId="{C218795A-E5F7-421B-8AAE-EF5EA23FFE45}" srcOrd="0" destOrd="0" presId="urn:microsoft.com/office/officeart/2005/8/layout/hierarchy2"/>
    <dgm:cxn modelId="{36F99FA7-8458-400F-AC3C-AC15E5D22327}" type="presParOf" srcId="{E81C5BC3-C906-4095-80E7-11CC08A6F8AE}" destId="{957FB5A5-4B80-46BC-949E-8530FE8B565E}" srcOrd="1" destOrd="0" presId="urn:microsoft.com/office/officeart/2005/8/layout/hierarchy2"/>
    <dgm:cxn modelId="{2627FD04-F301-40A6-BB02-D0AA0E2364C0}" type="presParOf" srcId="{957FB5A5-4B80-46BC-949E-8530FE8B565E}" destId="{D2D7E0F9-9FAA-4E70-A785-D5438DC0B7F2}" srcOrd="0" destOrd="0" presId="urn:microsoft.com/office/officeart/2005/8/layout/hierarchy2"/>
    <dgm:cxn modelId="{5B1F2EC2-854B-4389-95E9-7A02EF2F4D5B}" type="presParOf" srcId="{957FB5A5-4B80-46BC-949E-8530FE8B565E}" destId="{BF0543FA-1A0E-4844-A260-CD165FA7BD03}" srcOrd="1" destOrd="0" presId="urn:microsoft.com/office/officeart/2005/8/layout/hierarchy2"/>
    <dgm:cxn modelId="{4C892786-5B80-4508-A18B-A0FC56D0BBCF}" type="presParOf" srcId="{E81C5BC3-C906-4095-80E7-11CC08A6F8AE}" destId="{1756E05E-BB5F-4015-954A-66A493E79FE2}" srcOrd="2" destOrd="0" presId="urn:microsoft.com/office/officeart/2005/8/layout/hierarchy2"/>
    <dgm:cxn modelId="{5049DB38-DC62-4C86-82A0-DC086606494B}" type="presParOf" srcId="{1756E05E-BB5F-4015-954A-66A493E79FE2}" destId="{6F8A5F13-BE3F-4CCB-BF58-260753D3914F}" srcOrd="0" destOrd="0" presId="urn:microsoft.com/office/officeart/2005/8/layout/hierarchy2"/>
    <dgm:cxn modelId="{208BB9FD-26E7-45B2-83BC-F789D80E68B3}" type="presParOf" srcId="{E81C5BC3-C906-4095-80E7-11CC08A6F8AE}" destId="{01143C6D-1B2A-40E5-8334-63B08FC59644}" srcOrd="3" destOrd="0" presId="urn:microsoft.com/office/officeart/2005/8/layout/hierarchy2"/>
    <dgm:cxn modelId="{321A868E-4313-4C57-BB6F-66DA2562481B}" type="presParOf" srcId="{01143C6D-1B2A-40E5-8334-63B08FC59644}" destId="{8D6A9E81-D7E6-4546-87BB-8087D23CFDE9}" srcOrd="0" destOrd="0" presId="urn:microsoft.com/office/officeart/2005/8/layout/hierarchy2"/>
    <dgm:cxn modelId="{AAB5D27B-6CA6-480F-92EC-1142569A31FF}" type="presParOf" srcId="{01143C6D-1B2A-40E5-8334-63B08FC59644}" destId="{8AD81918-12ED-412C-9B21-9E0EF2871E0D}" srcOrd="1" destOrd="0" presId="urn:microsoft.com/office/officeart/2005/8/layout/hierarchy2"/>
    <dgm:cxn modelId="{A050280E-2E2F-40B8-B5E6-D3B7BDD8ABB1}" type="presParOf" srcId="{E81C5BC3-C906-4095-80E7-11CC08A6F8AE}" destId="{F1A8C634-262C-4C5F-AE5F-667C9F9F6208}" srcOrd="4" destOrd="0" presId="urn:microsoft.com/office/officeart/2005/8/layout/hierarchy2"/>
    <dgm:cxn modelId="{C35CDB85-FDDD-43E6-886D-A2D71C114F76}" type="presParOf" srcId="{F1A8C634-262C-4C5F-AE5F-667C9F9F6208}" destId="{7A8AE7E7-225B-41D9-A17D-54B037E42BE7}" srcOrd="0" destOrd="0" presId="urn:microsoft.com/office/officeart/2005/8/layout/hierarchy2"/>
    <dgm:cxn modelId="{271E12B7-C8FA-4E00-8F0A-765C0119F5AC}" type="presParOf" srcId="{E81C5BC3-C906-4095-80E7-11CC08A6F8AE}" destId="{D315426E-6534-4404-8DF9-53C0EFE0AE1C}" srcOrd="5" destOrd="0" presId="urn:microsoft.com/office/officeart/2005/8/layout/hierarchy2"/>
    <dgm:cxn modelId="{5762514B-C7D9-4D40-8ED0-E5C43FFE6D74}" type="presParOf" srcId="{D315426E-6534-4404-8DF9-53C0EFE0AE1C}" destId="{BF2B0E6E-8DC2-4504-BB9D-7BC07E324BF3}" srcOrd="0" destOrd="0" presId="urn:microsoft.com/office/officeart/2005/8/layout/hierarchy2"/>
    <dgm:cxn modelId="{C9FD3653-FA41-43CC-87B2-88C3C514D336}" type="presParOf" srcId="{D315426E-6534-4404-8DF9-53C0EFE0AE1C}" destId="{C719B7C0-F570-4823-9EFF-4DFA8C86187B}" srcOrd="1" destOrd="0" presId="urn:microsoft.com/office/officeart/2005/8/layout/hierarchy2"/>
    <dgm:cxn modelId="{063A9F9D-9584-49D7-8F89-F11E6EB2F168}" type="presParOf" srcId="{E81C5BC3-C906-4095-80E7-11CC08A6F8AE}" destId="{97C65D2C-6D13-4153-90F3-5B3B7437616A}" srcOrd="6" destOrd="0" presId="urn:microsoft.com/office/officeart/2005/8/layout/hierarchy2"/>
    <dgm:cxn modelId="{5BB39944-E8C3-42DB-8A88-30DB94828897}" type="presParOf" srcId="{97C65D2C-6D13-4153-90F3-5B3B7437616A}" destId="{862F640B-2562-4956-AAFD-D683E8AF3140}" srcOrd="0" destOrd="0" presId="urn:microsoft.com/office/officeart/2005/8/layout/hierarchy2"/>
    <dgm:cxn modelId="{901B53D4-F284-449D-AC1A-6862A9847129}" type="presParOf" srcId="{E81C5BC3-C906-4095-80E7-11CC08A6F8AE}" destId="{511626D0-2FCF-407A-8035-1B1823CADF5C}" srcOrd="7" destOrd="0" presId="urn:microsoft.com/office/officeart/2005/8/layout/hierarchy2"/>
    <dgm:cxn modelId="{FBF2BF5B-6A83-43F9-84F6-E6490D15D8E0}" type="presParOf" srcId="{511626D0-2FCF-407A-8035-1B1823CADF5C}" destId="{03765D2F-47D3-49C3-96B7-DA5D6820630A}" srcOrd="0" destOrd="0" presId="urn:microsoft.com/office/officeart/2005/8/layout/hierarchy2"/>
    <dgm:cxn modelId="{78960D01-46DF-453E-8991-15CB3EBEA138}" type="presParOf" srcId="{511626D0-2FCF-407A-8035-1B1823CADF5C}" destId="{B2E6FF9C-586B-4332-B94D-5239920E0F48}" srcOrd="1" destOrd="0" presId="urn:microsoft.com/office/officeart/2005/8/layout/hierarchy2"/>
    <dgm:cxn modelId="{9E0FD763-B337-4FA0-8BF2-034F16450A7F}" type="presParOf" srcId="{E81C5BC3-C906-4095-80E7-11CC08A6F8AE}" destId="{949513C4-247D-4E10-8595-AE3F9A962166}" srcOrd="8" destOrd="0" presId="urn:microsoft.com/office/officeart/2005/8/layout/hierarchy2"/>
    <dgm:cxn modelId="{5B950586-B518-4093-AE84-8336ACD7C5DE}" type="presParOf" srcId="{949513C4-247D-4E10-8595-AE3F9A962166}" destId="{9B8C2055-4A4E-4DB9-A073-7FAF46A33E21}" srcOrd="0" destOrd="0" presId="urn:microsoft.com/office/officeart/2005/8/layout/hierarchy2"/>
    <dgm:cxn modelId="{39530CBA-223F-4584-A90A-B2A4D21DAE8D}" type="presParOf" srcId="{E81C5BC3-C906-4095-80E7-11CC08A6F8AE}" destId="{931EB682-356A-41F5-A8B4-69B62A2F8A11}" srcOrd="9" destOrd="0" presId="urn:microsoft.com/office/officeart/2005/8/layout/hierarchy2"/>
    <dgm:cxn modelId="{20A0047D-0942-4D8A-8338-344C66A976D8}" type="presParOf" srcId="{931EB682-356A-41F5-A8B4-69B62A2F8A11}" destId="{AB52AE10-2E93-444F-A241-00CD3AA7C030}" srcOrd="0" destOrd="0" presId="urn:microsoft.com/office/officeart/2005/8/layout/hierarchy2"/>
    <dgm:cxn modelId="{559910F3-8A07-4FE2-901B-531B07F62002}" type="presParOf" srcId="{931EB682-356A-41F5-A8B4-69B62A2F8A11}" destId="{5A1D2437-5BF2-4E11-8BA2-B6F70D9887D6}" srcOrd="1" destOrd="0" presId="urn:microsoft.com/office/officeart/2005/8/layout/hierarchy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95763" cy="3600399"/>
        <a:chOff x="0" y="0"/>
        <a:chExt cx="4195763" cy="3600399"/>
      </a:xfrm>
    </dsp:grpSpPr>
    <dsp:sp modelId="{1232D2EF-2DBA-4148-9878-530C01D7DB31}">
      <dsp:nvSpPr>
        <dsp:cNvPr id="3" name="圆角矩形 2"/>
        <dsp:cNvSpPr/>
      </dsp:nvSpPr>
      <dsp:spPr bwMode="white">
        <a:xfrm>
          <a:off x="0" y="1490696"/>
          <a:ext cx="1599959" cy="619007"/>
        </a:xfrm>
        <a:prstGeom prst="roundRect">
          <a:avLst>
            <a:gd name="adj" fmla="val 10000"/>
          </a:avLst>
        </a:prstGeom>
        <a:solidFill>
          <a:srgbClr val="61B32D"/>
        </a:solidFill>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bg1"/>
              </a:solidFill>
            </a:rPr>
            <a:t>第四章 控制及其设计</a:t>
          </a:r>
          <a:endParaRPr>
            <a:solidFill>
              <a:schemeClr val="dk1"/>
            </a:solidFill>
          </a:endParaRPr>
        </a:p>
      </dsp:txBody>
      <dsp:txXfrm>
        <a:off x="0" y="1490696"/>
        <a:ext cx="1599959" cy="619007"/>
      </dsp:txXfrm>
    </dsp:sp>
    <dsp:sp modelId="{F781E19A-DA9A-4203-89F0-7CF4C75D840D}">
      <dsp:nvSpPr>
        <dsp:cNvPr id="4" name="任意多边形 3"/>
        <dsp:cNvSpPr/>
      </dsp:nvSpPr>
      <dsp:spPr bwMode="white">
        <a:xfrm>
          <a:off x="1093872" y="1072868"/>
          <a:ext cx="1507380" cy="30947"/>
        </a:xfrm>
        <a:custGeom>
          <a:avLst/>
          <a:gdLst/>
          <a:ahLst/>
          <a:cxnLst/>
          <a:pathLst>
            <a:path w="2374" h="49">
              <a:moveTo>
                <a:pt x="797" y="1145"/>
              </a:moveTo>
              <a:lnTo>
                <a:pt x="1577" y="-1097"/>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093872" y="1072868"/>
        <a:ext cx="1507380" cy="30947"/>
      </dsp:txXfrm>
    </dsp:sp>
    <dsp:sp modelId="{E782832A-D173-46C9-9904-6341B9DB2CC1}">
      <dsp:nvSpPr>
        <dsp:cNvPr id="5" name="圆角矩形 4"/>
        <dsp:cNvSpPr/>
      </dsp:nvSpPr>
      <dsp:spPr bwMode="white">
        <a:xfrm>
          <a:off x="2095164" y="66981"/>
          <a:ext cx="204717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rgbClr val="FF0000"/>
              </a:solidFill>
            </a:rPr>
            <a:t>第一节  了解控制</a:t>
          </a:r>
          <a:endParaRPr>
            <a:solidFill>
              <a:schemeClr val="dk1"/>
            </a:solidFill>
          </a:endParaRPr>
        </a:p>
      </dsp:txBody>
      <dsp:txXfrm>
        <a:off x="2095164" y="66981"/>
        <a:ext cx="2047179" cy="619007"/>
      </dsp:txXfrm>
    </dsp:sp>
    <dsp:sp modelId="{34D8D377-3DE4-49EA-93F2-924E0EE4E25D}">
      <dsp:nvSpPr>
        <dsp:cNvPr id="6" name="任意多边形 5"/>
        <dsp:cNvSpPr/>
      </dsp:nvSpPr>
      <dsp:spPr bwMode="white">
        <a:xfrm>
          <a:off x="1413981" y="1428797"/>
          <a:ext cx="867162" cy="30947"/>
        </a:xfrm>
        <a:custGeom>
          <a:avLst/>
          <a:gdLst/>
          <a:ahLst/>
          <a:cxnLst/>
          <a:pathLst>
            <a:path w="1366" h="49">
              <a:moveTo>
                <a:pt x="293" y="585"/>
              </a:moveTo>
              <a:lnTo>
                <a:pt x="1073" y="-536"/>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413981" y="1428797"/>
        <a:ext cx="867162" cy="30947"/>
      </dsp:txXfrm>
    </dsp:sp>
    <dsp:sp modelId="{915DE2FC-EDE7-4EF5-9CE5-A830A2BEFC0E}">
      <dsp:nvSpPr>
        <dsp:cNvPr id="7" name="圆角矩形 6"/>
        <dsp:cNvSpPr/>
      </dsp:nvSpPr>
      <dsp:spPr bwMode="white">
        <a:xfrm>
          <a:off x="2095164" y="778839"/>
          <a:ext cx="204717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rPr>
            <a:t>第二节  控制系统的组成和描述</a:t>
          </a:r>
          <a:endParaRPr>
            <a:solidFill>
              <a:schemeClr val="dk1"/>
            </a:solidFill>
          </a:endParaRPr>
        </a:p>
      </dsp:txBody>
      <dsp:txXfrm>
        <a:off x="2095164" y="778839"/>
        <a:ext cx="2047179" cy="619007"/>
      </dsp:txXfrm>
    </dsp:sp>
    <dsp:sp modelId="{79CB71F2-6C80-46AD-8E4E-B4602C9650CF}">
      <dsp:nvSpPr>
        <dsp:cNvPr id="8" name="任意多边形 7"/>
        <dsp:cNvSpPr/>
      </dsp:nvSpPr>
      <dsp:spPr bwMode="white">
        <a:xfrm>
          <a:off x="1599959" y="1784726"/>
          <a:ext cx="495205" cy="30947"/>
        </a:xfrm>
        <a:custGeom>
          <a:avLst/>
          <a:gdLst/>
          <a:ahLst/>
          <a:cxnLst/>
          <a:pathLst>
            <a:path w="780" h="49">
              <a:moveTo>
                <a:pt x="0" y="24"/>
              </a:moveTo>
              <a:lnTo>
                <a:pt x="780" y="24"/>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599959" y="1784726"/>
        <a:ext cx="495205" cy="30947"/>
      </dsp:txXfrm>
    </dsp:sp>
    <dsp:sp modelId="{3D08C9DC-8E07-439B-8713-D0A54A6ED9D3}">
      <dsp:nvSpPr>
        <dsp:cNvPr id="9" name="圆角矩形 8"/>
        <dsp:cNvSpPr/>
      </dsp:nvSpPr>
      <dsp:spPr bwMode="white">
        <a:xfrm>
          <a:off x="2095164" y="1490696"/>
          <a:ext cx="204717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rPr>
            <a:t>第三节  简单控制系统的设计</a:t>
          </a:r>
          <a:endParaRPr>
            <a:solidFill>
              <a:schemeClr val="dk1"/>
            </a:solidFill>
          </a:endParaRPr>
        </a:p>
      </dsp:txBody>
      <dsp:txXfrm>
        <a:off x="2095164" y="1490696"/>
        <a:ext cx="2047179" cy="619007"/>
      </dsp:txXfrm>
    </dsp:sp>
    <dsp:sp modelId="{A30EA572-D6E3-48CF-B880-46D109B8C242}">
      <dsp:nvSpPr>
        <dsp:cNvPr id="10" name="任意多边形 9"/>
        <dsp:cNvSpPr/>
      </dsp:nvSpPr>
      <dsp:spPr bwMode="white">
        <a:xfrm>
          <a:off x="1413981" y="2140655"/>
          <a:ext cx="867162" cy="30947"/>
        </a:xfrm>
        <a:custGeom>
          <a:avLst/>
          <a:gdLst/>
          <a:ahLst/>
          <a:cxnLst/>
          <a:pathLst>
            <a:path w="1366" h="49">
              <a:moveTo>
                <a:pt x="293" y="-536"/>
              </a:moveTo>
              <a:lnTo>
                <a:pt x="1073" y="585"/>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413981" y="2140655"/>
        <a:ext cx="867162" cy="30947"/>
      </dsp:txXfrm>
    </dsp:sp>
    <dsp:sp modelId="{D939C3B6-E4B1-4CDF-92ED-8BE31A3495FE}">
      <dsp:nvSpPr>
        <dsp:cNvPr id="11" name="圆角矩形 10"/>
        <dsp:cNvSpPr/>
      </dsp:nvSpPr>
      <dsp:spPr bwMode="white">
        <a:xfrm>
          <a:off x="2095164" y="2202554"/>
          <a:ext cx="2073883"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第四节  控制中的干扰</a:t>
          </a:r>
          <a:endParaRPr>
            <a:solidFill>
              <a:schemeClr val="dk1"/>
            </a:solidFill>
          </a:endParaRPr>
        </a:p>
      </dsp:txBody>
      <dsp:txXfrm>
        <a:off x="2095164" y="2202554"/>
        <a:ext cx="2073883" cy="619007"/>
      </dsp:txXfrm>
    </dsp:sp>
    <dsp:sp modelId="{366E3801-2B6F-4805-9878-B973884D9A74}">
      <dsp:nvSpPr>
        <dsp:cNvPr id="12" name="任意多边形 11"/>
        <dsp:cNvSpPr/>
      </dsp:nvSpPr>
      <dsp:spPr bwMode="white">
        <a:xfrm>
          <a:off x="1093872" y="2496584"/>
          <a:ext cx="1507380" cy="30947"/>
        </a:xfrm>
        <a:custGeom>
          <a:avLst/>
          <a:gdLst/>
          <a:ahLst/>
          <a:cxnLst/>
          <a:pathLst>
            <a:path w="2374" h="49">
              <a:moveTo>
                <a:pt x="797" y="-1097"/>
              </a:moveTo>
              <a:lnTo>
                <a:pt x="1577" y="1145"/>
              </a:lnTo>
            </a:path>
          </a:pathLst>
        </a:custGeom>
      </dsp:spPr>
      <dsp:style>
        <a:lnRef idx="2">
          <a:schemeClr val="accent6">
            <a:shade val="60000"/>
          </a:schemeClr>
        </a:lnRef>
        <a:fillRef idx="0">
          <a:schemeClr val="accent6"/>
        </a:fillRef>
        <a:effectRef idx="0">
          <a:scrgbClr r="0" g="0" b="0"/>
        </a:effectRef>
        <a:fontRef idx="minor"/>
      </dsp:style>
      <dsp:txBody>
        <a:bodyPr anchor="ctr"/>
        <a:lstStyle>
          <a:lvl1pPr algn="ctr"/>
          <a:lvl2pPr algn="ctr"/>
          <a:lvl3pPr algn="ctr"/>
          <a:lvl4pPr algn="ctr"/>
          <a:lvl5pPr algn="ctr"/>
          <a:lvl6pPr algn="ctr"/>
          <a:lvl7pPr algn="ctr"/>
          <a:lvl8pPr algn="ctr"/>
          <a:lvl9pPr algn="ctr"/>
        </a:lstStyle>
        <a:p>
          <a:pPr lvl="0">
            <a:lnSpc>
              <a:spcPct val="100000"/>
            </a:lnSpc>
            <a:spcBef>
              <a:spcPct val="0"/>
            </a:spcBef>
            <a:spcAft>
              <a:spcPct val="35000"/>
            </a:spcAft>
          </a:pPr>
          <a:endParaRPr lang="zh-CN" altLang="en-US" sz="1400">
            <a:solidFill>
              <a:schemeClr val="tx1"/>
            </a:solidFill>
          </a:endParaRPr>
        </a:p>
      </dsp:txBody>
      <dsp:txXfrm>
        <a:off x="1093872" y="2496584"/>
        <a:ext cx="1507380" cy="30947"/>
      </dsp:txXfrm>
    </dsp:sp>
    <dsp:sp modelId="{B780C068-746F-4B2B-BD5E-72DC73816534}">
      <dsp:nvSpPr>
        <dsp:cNvPr id="13" name="圆角矩形 12"/>
        <dsp:cNvSpPr/>
      </dsp:nvSpPr>
      <dsp:spPr bwMode="white">
        <a:xfrm>
          <a:off x="2095164" y="2914411"/>
          <a:ext cx="2100599" cy="619007"/>
        </a:xfrm>
        <a:prstGeom prst="roundRect">
          <a:avLst>
            <a:gd name="adj" fmla="val 10000"/>
          </a:avLst>
        </a:prstGeom>
      </dsp:spPr>
      <dsp:style>
        <a:lnRef idx="2">
          <a:schemeClr val="accent6">
            <a:shade val="80000"/>
          </a:schemeClr>
        </a:lnRef>
        <a:fillRef idx="1">
          <a:schemeClr val="lt1"/>
        </a:fillRef>
        <a:effectRef idx="0">
          <a:scrgbClr r="0" g="0" b="0"/>
        </a:effectRef>
        <a:fontRef idx="minor">
          <a:schemeClr val="lt1"/>
        </a:fontRef>
      </dsp:style>
      <dsp:txBody>
        <a:bodyPr lIns="8890" tIns="8890" rIns="8890" bIns="88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rPr>
            <a:t>综合学习活动</a:t>
          </a:r>
          <a:endParaRPr>
            <a:solidFill>
              <a:schemeClr val="dk1"/>
            </a:solidFill>
          </a:endParaRPr>
        </a:p>
      </dsp:txBody>
      <dsp:txXfrm>
        <a:off x="2095164" y="2914411"/>
        <a:ext cx="2100599" cy="619007"/>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713788" cy="3725863"/>
        <a:chOff x="0" y="0"/>
        <a:chExt cx="8713788" cy="3725863"/>
      </a:xfrm>
    </dsp:grpSpPr>
    <dsp:sp modelId="{A24BB547-1B5B-49CD-9B1E-F524B1AF08C1}">
      <dsp:nvSpPr>
        <dsp:cNvPr id="3" name="圆角矩形 2"/>
        <dsp:cNvSpPr/>
      </dsp:nvSpPr>
      <dsp:spPr bwMode="white">
        <a:xfrm>
          <a:off x="994300" y="1420324"/>
          <a:ext cx="2237505" cy="922448"/>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6350" tIns="6350" rIns="6350" bIns="63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050" dirty="0">
              <a:solidFill>
                <a:schemeClr val="tx1"/>
              </a:solidFill>
            </a:rPr>
            <a:t>第一节  了解控制</a:t>
          </a:r>
          <a:endParaRPr lang="zh-CN" altLang="en-US" sz="1050" dirty="0">
            <a:solidFill>
              <a:schemeClr val="dk1"/>
            </a:solidFill>
          </a:endParaRPr>
        </a:p>
      </dsp:txBody>
      <dsp:txXfrm>
        <a:off x="994300" y="1420324"/>
        <a:ext cx="2237505" cy="922448"/>
      </dsp:txXfrm>
    </dsp:sp>
    <dsp:sp modelId="{7D5EA5B9-7C12-49F7-9855-B1915301E824}">
      <dsp:nvSpPr>
        <dsp:cNvPr id="4" name="任意多边形 3"/>
        <dsp:cNvSpPr/>
      </dsp:nvSpPr>
      <dsp:spPr bwMode="white">
        <a:xfrm>
          <a:off x="2784314" y="1020993"/>
          <a:ext cx="1932803" cy="90571"/>
        </a:xfrm>
        <a:custGeom>
          <a:avLst/>
          <a:gdLst/>
          <a:ahLst/>
          <a:cxnLst/>
          <a:pathLst>
            <a:path w="3044" h="143">
              <a:moveTo>
                <a:pt x="705" y="1355"/>
              </a:moveTo>
              <a:lnTo>
                <a:pt x="2339" y="-1213"/>
              </a:lnTo>
            </a:path>
          </a:pathLst>
        </a:custGeom>
      </dsp:spPr>
      <dsp:style>
        <a:lnRef idx="2">
          <a:schemeClr val="accent2">
            <a:shade val="6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784314" y="1020993"/>
        <a:ext cx="1932803" cy="90571"/>
      </dsp:txXfrm>
    </dsp:sp>
    <dsp:sp modelId="{D2D7E0F9-9FAA-4E70-A785-D5438DC0B7F2}">
      <dsp:nvSpPr>
        <dsp:cNvPr id="5" name="圆角矩形 4"/>
        <dsp:cNvSpPr/>
      </dsp:nvSpPr>
      <dsp:spPr bwMode="white">
        <a:xfrm>
          <a:off x="4269625" y="0"/>
          <a:ext cx="3523916" cy="502019"/>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6350" tIns="6350" rIns="6350" bIns="63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050" dirty="0">
              <a:solidFill>
                <a:schemeClr val="dk1"/>
              </a:solidFill>
            </a:rPr>
            <a:t>一、控制</a:t>
          </a:r>
          <a:endParaRPr>
            <a:solidFill>
              <a:schemeClr val="dk1"/>
            </a:solidFill>
          </a:endParaRPr>
        </a:p>
      </dsp:txBody>
      <dsp:txXfrm>
        <a:off x="4269625" y="0"/>
        <a:ext cx="3523916" cy="502019"/>
      </dsp:txXfrm>
    </dsp:sp>
    <dsp:sp modelId="{1756E05E-BB5F-4015-954A-66A493E79FE2}">
      <dsp:nvSpPr>
        <dsp:cNvPr id="6" name="任意多边形 5"/>
        <dsp:cNvSpPr/>
      </dsp:nvSpPr>
      <dsp:spPr bwMode="white">
        <a:xfrm>
          <a:off x="3087226" y="1418790"/>
          <a:ext cx="1350036" cy="90571"/>
        </a:xfrm>
        <a:custGeom>
          <a:avLst/>
          <a:gdLst/>
          <a:ahLst/>
          <a:cxnLst/>
          <a:pathLst>
            <a:path w="2126" h="143">
              <a:moveTo>
                <a:pt x="228" y="729"/>
              </a:moveTo>
              <a:lnTo>
                <a:pt x="1898" y="-586"/>
              </a:lnTo>
            </a:path>
          </a:pathLst>
        </a:custGeom>
      </dsp:spPr>
      <dsp:style>
        <a:lnRef idx="2">
          <a:schemeClr val="accent2">
            <a:shade val="6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087226" y="1418790"/>
        <a:ext cx="1350036" cy="90571"/>
      </dsp:txXfrm>
    </dsp:sp>
    <dsp:sp modelId="{8D6A9E81-D7E6-4546-87BB-8087D23CFDE9}">
      <dsp:nvSpPr>
        <dsp:cNvPr id="7" name="圆角矩形 6"/>
        <dsp:cNvSpPr/>
      </dsp:nvSpPr>
      <dsp:spPr bwMode="white">
        <a:xfrm>
          <a:off x="4292684" y="810057"/>
          <a:ext cx="3551587" cy="473091"/>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6350" tIns="6350" rIns="6350" bIns="63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050" dirty="0">
              <a:solidFill>
                <a:schemeClr val="dk1"/>
              </a:solidFill>
            </a:rPr>
            <a:t>二、手动控制</a:t>
          </a:r>
          <a:endParaRPr>
            <a:solidFill>
              <a:schemeClr val="dk1"/>
            </a:solidFill>
          </a:endParaRPr>
        </a:p>
      </dsp:txBody>
      <dsp:txXfrm>
        <a:off x="4292684" y="810057"/>
        <a:ext cx="3551587" cy="473091"/>
      </dsp:txXfrm>
    </dsp:sp>
    <dsp:sp modelId="{F1A8C634-262C-4C5F-AE5F-667C9F9F6208}">
      <dsp:nvSpPr>
        <dsp:cNvPr id="8" name="任意多边形 7"/>
        <dsp:cNvSpPr/>
      </dsp:nvSpPr>
      <dsp:spPr bwMode="white">
        <a:xfrm>
          <a:off x="3230556" y="1799747"/>
          <a:ext cx="1069188" cy="90571"/>
        </a:xfrm>
        <a:custGeom>
          <a:avLst/>
          <a:gdLst/>
          <a:ahLst/>
          <a:cxnLst/>
          <a:pathLst>
            <a:path w="1684" h="143">
              <a:moveTo>
                <a:pt x="2" y="129"/>
              </a:moveTo>
              <a:lnTo>
                <a:pt x="1682" y="14"/>
              </a:lnTo>
            </a:path>
          </a:pathLst>
        </a:custGeom>
      </dsp:spPr>
      <dsp:style>
        <a:lnRef idx="2">
          <a:schemeClr val="accent2">
            <a:shade val="6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230556" y="1799747"/>
        <a:ext cx="1069188" cy="90571"/>
      </dsp:txXfrm>
    </dsp:sp>
    <dsp:sp modelId="{BF2B0E6E-8DC2-4504-BB9D-7BC07E324BF3}">
      <dsp:nvSpPr>
        <dsp:cNvPr id="9" name="圆角矩形 8"/>
        <dsp:cNvSpPr/>
      </dsp:nvSpPr>
      <dsp:spPr bwMode="white">
        <a:xfrm>
          <a:off x="4298496" y="1537532"/>
          <a:ext cx="3495795" cy="541969"/>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6350" tIns="6350" rIns="6350" bIns="63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050" dirty="0">
              <a:solidFill>
                <a:schemeClr val="dk1"/>
              </a:solidFill>
            </a:rPr>
            <a:t>三、自动控制</a:t>
          </a:r>
          <a:endParaRPr>
            <a:solidFill>
              <a:schemeClr val="dk1"/>
            </a:solidFill>
          </a:endParaRPr>
        </a:p>
      </dsp:txBody>
      <dsp:txXfrm>
        <a:off x="4298496" y="1537532"/>
        <a:ext cx="3495795" cy="541969"/>
      </dsp:txXfrm>
    </dsp:sp>
    <dsp:sp modelId="{97C65D2C-6D13-4153-90F3-5B3B7437616A}">
      <dsp:nvSpPr>
        <dsp:cNvPr id="10" name="任意多边形 9"/>
        <dsp:cNvSpPr/>
      </dsp:nvSpPr>
      <dsp:spPr bwMode="white">
        <a:xfrm>
          <a:off x="3113124" y="2211337"/>
          <a:ext cx="1304053" cy="90571"/>
        </a:xfrm>
        <a:custGeom>
          <a:avLst/>
          <a:gdLst/>
          <a:ahLst/>
          <a:cxnLst/>
          <a:pathLst>
            <a:path w="2054" h="143">
              <a:moveTo>
                <a:pt x="187" y="-519"/>
              </a:moveTo>
              <a:lnTo>
                <a:pt x="1867" y="662"/>
              </a:lnTo>
            </a:path>
          </a:pathLst>
        </a:custGeom>
      </dsp:spPr>
      <dsp:style>
        <a:lnRef idx="2">
          <a:schemeClr val="accent2">
            <a:shade val="6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3113124" y="2211337"/>
        <a:ext cx="1304053" cy="90571"/>
      </dsp:txXfrm>
    </dsp:sp>
    <dsp:sp modelId="{03765D2F-47D3-49C3-96B7-DA5D6820630A}">
      <dsp:nvSpPr>
        <dsp:cNvPr id="11" name="圆角矩形 10"/>
        <dsp:cNvSpPr/>
      </dsp:nvSpPr>
      <dsp:spPr bwMode="white">
        <a:xfrm>
          <a:off x="4298496" y="2360713"/>
          <a:ext cx="3495795" cy="541969"/>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6350" tIns="6350" rIns="6350" bIns="63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050" dirty="0">
              <a:solidFill>
                <a:schemeClr val="dk1"/>
              </a:solidFill>
            </a:rPr>
            <a:t>四、智能控制</a:t>
          </a:r>
          <a:endParaRPr>
            <a:solidFill>
              <a:schemeClr val="dk1"/>
            </a:solidFill>
          </a:endParaRPr>
        </a:p>
      </dsp:txBody>
      <dsp:txXfrm>
        <a:off x="4298496" y="2360713"/>
        <a:ext cx="3495795" cy="541969"/>
      </dsp:txXfrm>
    </dsp:sp>
    <dsp:sp modelId="{949513C4-247D-4E10-8595-AE3F9A962166}">
      <dsp:nvSpPr>
        <dsp:cNvPr id="12" name="任意多边形 11"/>
        <dsp:cNvSpPr/>
      </dsp:nvSpPr>
      <dsp:spPr bwMode="white">
        <a:xfrm>
          <a:off x="2814729" y="2622928"/>
          <a:ext cx="1900842" cy="90571"/>
        </a:xfrm>
        <a:custGeom>
          <a:avLst/>
          <a:gdLst/>
          <a:ahLst/>
          <a:cxnLst/>
          <a:pathLst>
            <a:path w="2993" h="143">
              <a:moveTo>
                <a:pt x="657" y="-1168"/>
              </a:moveTo>
              <a:lnTo>
                <a:pt x="2337" y="1310"/>
              </a:lnTo>
            </a:path>
          </a:pathLst>
        </a:custGeom>
      </dsp:spPr>
      <dsp:style>
        <a:lnRef idx="2">
          <a:schemeClr val="accent2">
            <a:shade val="60000"/>
          </a:schemeClr>
        </a:lnRef>
        <a:fillRef idx="0">
          <a:schemeClr val="accent2"/>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chemeClr val="tx1"/>
            </a:solidFill>
          </a:endParaRPr>
        </a:p>
      </dsp:txBody>
      <dsp:txXfrm>
        <a:off x="2814729" y="2622928"/>
        <a:ext cx="1900842" cy="90571"/>
      </dsp:txXfrm>
    </dsp:sp>
    <dsp:sp modelId="{AB52AE10-2E93-444F-A241-00CD3AA7C030}">
      <dsp:nvSpPr>
        <dsp:cNvPr id="13" name="圆角矩形 12"/>
        <dsp:cNvSpPr/>
      </dsp:nvSpPr>
      <dsp:spPr bwMode="white">
        <a:xfrm>
          <a:off x="4298496" y="3183894"/>
          <a:ext cx="3495795" cy="541969"/>
        </a:xfrm>
        <a:prstGeom prst="roundRect">
          <a:avLst>
            <a:gd name="adj" fmla="val 10000"/>
          </a:avLst>
        </a:prstGeom>
      </dsp:spPr>
      <dsp:style>
        <a:lnRef idx="2">
          <a:schemeClr val="accent2">
            <a:shade val="80000"/>
          </a:schemeClr>
        </a:lnRef>
        <a:fillRef idx="1">
          <a:schemeClr val="lt1"/>
        </a:fillRef>
        <a:effectRef idx="0">
          <a:scrgbClr r="0" g="0" b="0"/>
        </a:effectRef>
        <a:fontRef idx="minor">
          <a:schemeClr val="lt1"/>
        </a:fontRef>
      </dsp:style>
      <dsp:txBody>
        <a:bodyPr lIns="6350" tIns="6350" rIns="6350" bIns="635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050" dirty="0">
              <a:solidFill>
                <a:schemeClr val="dk1"/>
              </a:solidFill>
            </a:rPr>
            <a:t>五、开环控制和闭环控制</a:t>
          </a:r>
          <a:endParaRPr>
            <a:solidFill>
              <a:schemeClr val="dk1"/>
            </a:solidFill>
          </a:endParaRPr>
        </a:p>
      </dsp:txBody>
      <dsp:txXfrm>
        <a:off x="4298496" y="3183894"/>
        <a:ext cx="3495795" cy="54196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42130" cy="344408"/>
          </a:xfrm>
          <a:prstGeom prst="rect">
            <a:avLst/>
          </a:prstGeom>
        </p:spPr>
        <p:txBody>
          <a:bodyPr vert="horz" lIns="96616" tIns="48308" rIns="96616" bIns="48308" rtlCol="0"/>
          <a:lstStyle>
            <a:lvl1pPr algn="l">
              <a:defRPr sz="1300"/>
            </a:lvl1pPr>
          </a:lstStyle>
          <a:p>
            <a:endParaRPr lang="zh-CN" altLang="en-US"/>
          </a:p>
        </p:txBody>
      </p:sp>
      <p:sp>
        <p:nvSpPr>
          <p:cNvPr id="3" name="日期占位符 2"/>
          <p:cNvSpPr>
            <a:spLocks noGrp="1"/>
          </p:cNvSpPr>
          <p:nvPr>
            <p:ph type="dt" sz="quarter" idx="1"/>
          </p:nvPr>
        </p:nvSpPr>
        <p:spPr>
          <a:xfrm>
            <a:off x="5675851" y="0"/>
            <a:ext cx="4342130" cy="344408"/>
          </a:xfrm>
          <a:prstGeom prst="rect">
            <a:avLst/>
          </a:prstGeom>
        </p:spPr>
        <p:txBody>
          <a:bodyPr vert="horz" lIns="96616" tIns="48308" rIns="96616" bIns="48308" rtlCol="0"/>
          <a:lstStyle>
            <a:lvl1pPr algn="r">
              <a:defRPr sz="1300"/>
            </a:lvl1pPr>
          </a:lstStyle>
          <a:p>
            <a:fld id="{84259E43-1958-44EC-A6CE-5F66F1A74783}" type="datetimeFigureOut">
              <a:rPr lang="zh-CN" altLang="en-US" smtClean="0"/>
            </a:fld>
            <a:endParaRPr lang="zh-CN" altLang="en-US"/>
          </a:p>
        </p:txBody>
      </p:sp>
      <p:sp>
        <p:nvSpPr>
          <p:cNvPr id="4" name="页脚占位符 3"/>
          <p:cNvSpPr>
            <a:spLocks noGrp="1"/>
          </p:cNvSpPr>
          <p:nvPr>
            <p:ph type="ftr" sz="quarter" idx="2"/>
          </p:nvPr>
        </p:nvSpPr>
        <p:spPr>
          <a:xfrm>
            <a:off x="0" y="6542560"/>
            <a:ext cx="4342130" cy="344408"/>
          </a:xfrm>
          <a:prstGeom prst="rect">
            <a:avLst/>
          </a:prstGeom>
        </p:spPr>
        <p:txBody>
          <a:bodyPr vert="horz" lIns="96616" tIns="48308" rIns="96616" bIns="48308" rtlCol="0" anchor="b"/>
          <a:lstStyle>
            <a:lvl1pPr algn="l">
              <a:defRPr sz="1300"/>
            </a:lvl1pPr>
          </a:lstStyle>
          <a:p>
            <a:endParaRPr lang="zh-CN" altLang="en-US"/>
          </a:p>
        </p:txBody>
      </p:sp>
      <p:sp>
        <p:nvSpPr>
          <p:cNvPr id="5" name="灯片编号占位符 4"/>
          <p:cNvSpPr>
            <a:spLocks noGrp="1"/>
          </p:cNvSpPr>
          <p:nvPr>
            <p:ph type="sldNum" sz="quarter" idx="3"/>
          </p:nvPr>
        </p:nvSpPr>
        <p:spPr>
          <a:xfrm>
            <a:off x="5675851" y="6542560"/>
            <a:ext cx="4342130" cy="344408"/>
          </a:xfrm>
          <a:prstGeom prst="rect">
            <a:avLst/>
          </a:prstGeom>
        </p:spPr>
        <p:txBody>
          <a:bodyPr vert="horz" lIns="96616" tIns="48308" rIns="96616" bIns="48308" rtlCol="0" anchor="b"/>
          <a:lstStyle>
            <a:lvl1pPr algn="r">
              <a:defRPr sz="1300"/>
            </a:lvl1pPr>
          </a:lstStyle>
          <a:p>
            <a:fld id="{CBE085FC-0862-49C4-A882-426C45036355}"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0" y="3643320"/>
            <a:ext cx="9144000" cy="862006"/>
          </a:xfrm>
        </p:spPr>
        <p:txBody>
          <a:bodyPr anchor="b">
            <a:noAutofit/>
          </a:bodyPr>
          <a:lstStyle>
            <a:lvl1pPr algn="ctr">
              <a:defRPr sz="4400">
                <a:solidFill>
                  <a:srgbClr val="0070C0"/>
                </a:solidFill>
              </a:defRPr>
            </a:lvl1pPr>
          </a:lstStyle>
          <a:p>
            <a:r>
              <a:rPr lang="zh-CN" altLang="en-US" dirty="0"/>
              <a:t>单击此处编辑母版标题样式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图片占位符 6"/>
          <p:cNvSpPr>
            <a:spLocks noGrp="1"/>
          </p:cNvSpPr>
          <p:nvPr>
            <p:ph type="pic" sz="quarter" idx="12"/>
          </p:nvPr>
        </p:nvSpPr>
        <p:spPr>
          <a:xfrm>
            <a:off x="1500166" y="857238"/>
            <a:ext cx="6072230" cy="2643206"/>
          </a:xfrm>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0" y="2828418"/>
            <a:ext cx="6228184" cy="691064"/>
          </a:xfrm>
        </p:spPr>
        <p:txBody>
          <a:bodyPr anchor="b">
            <a:noAutofit/>
          </a:bodyPr>
          <a:lstStyle>
            <a:lvl1pPr algn="ctr">
              <a:defRPr sz="3600" b="1">
                <a:solidFill>
                  <a:srgbClr val="61B32D"/>
                </a:solidFill>
                <a:effectLst>
                  <a:reflection blurRad="6350" stA="60000" endA="900" endPos="60000" dist="60007" dir="5400000" sy="-100000" algn="bl" rotWithShape="0"/>
                </a:effectLst>
                <a:latin typeface="黑体" panose="02010609060101010101" pitchFamily="49" charset="-122"/>
                <a:ea typeface="黑体" panose="02010609060101010101" pitchFamily="49" charset="-122"/>
              </a:defRPr>
            </a:lvl1pPr>
          </a:lstStyle>
          <a:p>
            <a:endParaRPr lang="zh-CN" altLang="en-US" dirty="0"/>
          </a:p>
        </p:txBody>
      </p:sp>
      <p:sp>
        <p:nvSpPr>
          <p:cNvPr id="3" name="副标题 2"/>
          <p:cNvSpPr>
            <a:spLocks noGrp="1"/>
          </p:cNvSpPr>
          <p:nvPr>
            <p:ph type="subTitle" idx="1"/>
          </p:nvPr>
        </p:nvSpPr>
        <p:spPr>
          <a:xfrm>
            <a:off x="395535" y="4034563"/>
            <a:ext cx="4156779" cy="870018"/>
          </a:xfrm>
        </p:spPr>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sz="2400">
                <a:latin typeface="黑体" panose="02010609060101010101" pitchFamily="49" charset="-122"/>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defRPr/>
            </a:pPr>
            <a:endParaRPr lang="zh-CN" altLang="en-US" dirty="0"/>
          </a:p>
        </p:txBody>
      </p:sp>
      <p:sp>
        <p:nvSpPr>
          <p:cNvPr id="6" name="灯片编号占位符 5"/>
          <p:cNvSpPr>
            <a:spLocks noGrp="1"/>
          </p:cNvSpPr>
          <p:nvPr>
            <p:ph type="sldNum" sz="quarter" idx="12"/>
          </p:nvPr>
        </p:nvSpPr>
        <p:spPr/>
        <p:txBody>
          <a:bodyPr/>
          <a:lstStyle/>
          <a:p>
            <a:fld id="{31556FFE-CC47-4249-A8E7-2B49C11D49F1}" type="slidenum">
              <a:rPr lang="zh-CN" altLang="en-US" smtClean="0"/>
            </a:fld>
            <a:endParaRPr lang="zh-CN" altLang="en-US"/>
          </a:p>
        </p:txBody>
      </p:sp>
      <p:pic>
        <p:nvPicPr>
          <p:cNvPr id="10243" name="Picture 3" descr="G:\2021-09-信息技术资源\通用技术必修2\素材\bg.png"/>
          <p:cNvPicPr>
            <a:picLocks noChangeAspect="1" noChangeArrowheads="1"/>
          </p:cNvPicPr>
          <p:nvPr userDrawn="1"/>
        </p:nvPicPr>
        <p:blipFill>
          <a:blip r:embed="rId2" cstate="print"/>
          <a:srcRect t="4189"/>
          <a:stretch>
            <a:fillRect/>
          </a:stretch>
        </p:blipFill>
        <p:spPr bwMode="auto">
          <a:xfrm>
            <a:off x="3875626" y="0"/>
            <a:ext cx="5268374" cy="5143500"/>
          </a:xfrm>
          <a:prstGeom prst="rect">
            <a:avLst/>
          </a:prstGeom>
          <a:noFill/>
        </p:spPr>
      </p:pic>
      <p:pic>
        <p:nvPicPr>
          <p:cNvPr id="10244" name="Picture 4" descr="G:\2021-09-信息技术资源\通用技术必修2\素材\标题.png"/>
          <p:cNvPicPr>
            <a:picLocks noChangeAspect="1" noChangeArrowheads="1"/>
          </p:cNvPicPr>
          <p:nvPr userDrawn="1"/>
        </p:nvPicPr>
        <p:blipFill>
          <a:blip r:embed="rId3" cstate="print"/>
          <a:srcRect/>
          <a:stretch>
            <a:fillRect/>
          </a:stretch>
        </p:blipFill>
        <p:spPr bwMode="auto">
          <a:xfrm>
            <a:off x="1547664" y="483518"/>
            <a:ext cx="3456384" cy="2030931"/>
          </a:xfrm>
          <a:prstGeom prst="rect">
            <a:avLst/>
          </a:prstGeom>
          <a:noFill/>
        </p:spPr>
      </p:pic>
      <p:pic>
        <p:nvPicPr>
          <p:cNvPr id="4" name="图片 3" descr="校徽图"/>
          <p:cNvPicPr>
            <a:picLocks noChangeAspect="1"/>
          </p:cNvPicPr>
          <p:nvPr userDrawn="1"/>
        </p:nvPicPr>
        <p:blipFill>
          <a:blip r:embed="rId4"/>
          <a:stretch>
            <a:fillRect/>
          </a:stretch>
        </p:blipFill>
        <p:spPr>
          <a:xfrm>
            <a:off x="179705" y="195580"/>
            <a:ext cx="1381760" cy="13106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4317"/>
            <a:ext cx="7886700" cy="2138406"/>
          </a:xfrm>
        </p:spPr>
        <p:txBody>
          <a:bodyPr anchor="b">
            <a:normAutofit/>
          </a:bodyPr>
          <a:lstStyle>
            <a:lvl1pPr>
              <a:defRPr sz="45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14475"/>
            <a:ext cx="7886700" cy="1125140"/>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323528" y="987574"/>
            <a:ext cx="4196517" cy="3647529"/>
          </a:xfrm>
        </p:spPr>
        <p:txBody>
          <a:bodyPr/>
          <a:lstStyle>
            <a:lvl3pPr marL="685800" indent="0">
              <a:buNone/>
              <a:defRPr/>
            </a:lvl3p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4" name="Content Placeholder 3"/>
          <p:cNvSpPr>
            <a:spLocks noGrp="1"/>
          </p:cNvSpPr>
          <p:nvPr>
            <p:ph sz="half" idx="2"/>
          </p:nvPr>
        </p:nvSpPr>
        <p:spPr>
          <a:xfrm>
            <a:off x="4629150" y="987574"/>
            <a:ext cx="4119314" cy="3647529"/>
          </a:xfrm>
        </p:spPr>
        <p:txBody>
          <a:bodyPr/>
          <a:lstStyle>
            <a:lvl3pPr marL="685800" indent="0">
              <a:buNone/>
              <a:defRPr/>
            </a:lvl3p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214282" y="857238"/>
            <a:ext cx="4214842" cy="785818"/>
          </a:xfrm>
        </p:spPr>
        <p:txBody>
          <a:bodyPr anchor="t" anchorCtr="0">
            <a:normAutofit/>
          </a:bodyPr>
          <a:lstStyle>
            <a:lvl1pPr marL="0" indent="0">
              <a:lnSpc>
                <a:spcPct val="100000"/>
              </a:lnSpc>
              <a:spcBef>
                <a:spcPts val="0"/>
              </a:spcBef>
              <a:buNone/>
              <a:defRPr sz="2400" b="1">
                <a:solidFill>
                  <a:srgbClr val="0070C0"/>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单击此处编辑母版文本样式首</a:t>
            </a:r>
            <a:endParaRPr lang="zh-CN" altLang="en-US" dirty="0"/>
          </a:p>
        </p:txBody>
      </p:sp>
      <p:sp>
        <p:nvSpPr>
          <p:cNvPr id="4" name="Content Placeholder 3"/>
          <p:cNvSpPr>
            <a:spLocks noGrp="1"/>
          </p:cNvSpPr>
          <p:nvPr>
            <p:ph sz="half" idx="2"/>
          </p:nvPr>
        </p:nvSpPr>
        <p:spPr>
          <a:xfrm>
            <a:off x="357158" y="1785932"/>
            <a:ext cx="3857652" cy="2855125"/>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5" name="Text Placeholder 4"/>
          <p:cNvSpPr>
            <a:spLocks noGrp="1"/>
          </p:cNvSpPr>
          <p:nvPr>
            <p:ph type="body" sz="quarter" idx="3"/>
          </p:nvPr>
        </p:nvSpPr>
        <p:spPr>
          <a:xfrm>
            <a:off x="4643438" y="857238"/>
            <a:ext cx="4214842" cy="785818"/>
          </a:xfrm>
        </p:spPr>
        <p:txBody>
          <a:bodyPr vert="horz" lIns="91440" tIns="45720" rIns="91440" bIns="45720" rtlCol="0" anchor="t" anchorCtr="0">
            <a:normAutofit/>
          </a:bodyPr>
          <a:lstStyle>
            <a:lvl1pPr marL="0" indent="0">
              <a:lnSpc>
                <a:spcPct val="100000"/>
              </a:lnSpc>
              <a:spcBef>
                <a:spcPts val="0"/>
              </a:spcBef>
              <a:buNone/>
              <a:defRPr lang="zh-CN" altLang="en-US" sz="2400" b="1" kern="1200">
                <a:solidFill>
                  <a:srgbClr val="0070C0"/>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0"/>
              </a:spcBef>
              <a:buClr>
                <a:srgbClr val="00B0F0"/>
              </a:buClr>
              <a:buSzPct val="80000"/>
              <a:buFont typeface="Wingdings" panose="05000000000000000000" pitchFamily="2" charset="2"/>
              <a:buNone/>
            </a:pPr>
            <a:r>
              <a:rPr lang="zh-CN" altLang="en-US"/>
              <a:t>单击此处编辑母版文本样式</a:t>
            </a:r>
            <a:endParaRPr lang="zh-CN" altLang="en-US"/>
          </a:p>
        </p:txBody>
      </p:sp>
      <p:sp>
        <p:nvSpPr>
          <p:cNvPr id="6" name="Content Placeholder 5"/>
          <p:cNvSpPr>
            <a:spLocks noGrp="1"/>
          </p:cNvSpPr>
          <p:nvPr>
            <p:ph sz="quarter" idx="4"/>
          </p:nvPr>
        </p:nvSpPr>
        <p:spPr>
          <a:xfrm>
            <a:off x="4629150" y="1785932"/>
            <a:ext cx="3943378" cy="2857520"/>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
        <p:nvSpPr>
          <p:cNvPr id="10" name="Title 9"/>
          <p:cNvSpPr>
            <a:spLocks noGrp="1"/>
          </p:cNvSpPr>
          <p:nvPr>
            <p:ph type="title"/>
          </p:nvPr>
        </p:nvSpPr>
        <p:spPr/>
        <p:txBody>
          <a:bodyPr/>
          <a:lstStyle/>
          <a:p>
            <a:r>
              <a:rPr lang="zh-CN" altLang="en-US"/>
              <a:t>单击此处编辑母版标题样式</a:t>
            </a:r>
            <a:endParaRPr lang="en-US" dirty="0"/>
          </a:p>
        </p:txBody>
      </p:sp>
      <p:pic>
        <p:nvPicPr>
          <p:cNvPr id="2" name="图片 1" descr="仪中校名手书  baise"/>
          <p:cNvPicPr>
            <a:picLocks noChangeAspect="1"/>
          </p:cNvPicPr>
          <p:nvPr userDrawn="1"/>
        </p:nvPicPr>
        <p:blipFill>
          <a:blip r:embed="rId2"/>
          <a:stretch>
            <a:fillRect/>
          </a:stretch>
        </p:blipFill>
        <p:spPr>
          <a:xfrm>
            <a:off x="7020560" y="0"/>
            <a:ext cx="1998345" cy="5708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
        <p:nvSpPr>
          <p:cNvPr id="6" name="Title 5"/>
          <p:cNvSpPr>
            <a:spLocks noGrp="1"/>
          </p:cNvSpPr>
          <p:nvPr>
            <p:ph type="title"/>
          </p:nvPr>
        </p:nvSpPr>
        <p:spPr/>
        <p:txBody>
          <a:bodyPr/>
          <a:lstStyle/>
          <a:p>
            <a:r>
              <a:rPr lang="zh-CN" altLang="en-US"/>
              <a:t>单击此处编辑母版标题样式</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915566"/>
            <a:ext cx="2948940" cy="627482"/>
          </a:xfrm>
        </p:spPr>
        <p:txBody>
          <a:bodyPr anchor="b">
            <a:normAutofit/>
          </a:bodyPr>
          <a:lstStyle>
            <a:lvl1pPr>
              <a:defRPr sz="2400" b="0"/>
            </a:lvl1pPr>
          </a:lstStyle>
          <a:p>
            <a:r>
              <a:rPr lang="zh-CN" altLang="en-US" dirty="0"/>
              <a:t>单击此处编辑母版标题样式</a:t>
            </a:r>
            <a:endParaRPr lang="en-US" dirty="0"/>
          </a:p>
        </p:txBody>
      </p:sp>
      <p:sp>
        <p:nvSpPr>
          <p:cNvPr id="3" name="Content Placeholder 2"/>
          <p:cNvSpPr>
            <a:spLocks noGrp="1"/>
          </p:cNvSpPr>
          <p:nvPr>
            <p:ph idx="1"/>
          </p:nvPr>
        </p:nvSpPr>
        <p:spPr>
          <a:xfrm>
            <a:off x="3886200" y="915566"/>
            <a:ext cx="4629150" cy="348498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Text Placeholder 3"/>
          <p:cNvSpPr>
            <a:spLocks noGrp="1"/>
          </p:cNvSpPr>
          <p:nvPr>
            <p:ph type="body" sz="half" idx="2"/>
          </p:nvPr>
        </p:nvSpPr>
        <p:spPr>
          <a:xfrm>
            <a:off x="630936" y="1543049"/>
            <a:ext cx="2948940" cy="28575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30936" y="342900"/>
            <a:ext cx="2948940" cy="1200150"/>
          </a:xfrm>
        </p:spPr>
        <p:txBody>
          <a:bodyPr anchor="b">
            <a:normAutofit/>
          </a:bodyPr>
          <a:lstStyle>
            <a:lvl1pPr>
              <a:defRPr sz="2400" b="0"/>
            </a:lvl1pPr>
          </a:lstStyle>
          <a:p>
            <a:r>
              <a:rPr lang="zh-CN" altLang="en-US"/>
              <a:t>单击此处编辑母版标题样式</a:t>
            </a:r>
            <a:endParaRPr lang="en-US" dirty="0"/>
          </a:p>
        </p:txBody>
      </p:sp>
      <p:sp>
        <p:nvSpPr>
          <p:cNvPr id="3" name="Picture Placeholder 2"/>
          <p:cNvSpPr>
            <a:spLocks noGrp="1"/>
          </p:cNvSpPr>
          <p:nvPr>
            <p:ph type="pic" idx="1"/>
          </p:nvPr>
        </p:nvSpPr>
        <p:spPr>
          <a:xfrm>
            <a:off x="3886200" y="742950"/>
            <a:ext cx="4629150" cy="3657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30936" y="1543050"/>
            <a:ext cx="2948940" cy="28575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530820CF-B880-4189-942D-D702A7CBA730}" type="datetimeFigureOut">
              <a:rPr lang="zh-CN" altLang="en-US" smtClean="0"/>
            </a:fld>
            <a:endParaRPr lang="zh-CN" alt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6463145" y="4767263"/>
            <a:ext cx="20574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2.jpeg"/><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10" cstate="print">
            <a:duotone>
              <a:prstClr val="black"/>
              <a:srgbClr val="61B32D">
                <a:tint val="45000"/>
                <a:satMod val="400000"/>
              </a:srgbClr>
            </a:duotone>
            <a:extLst>
              <a:ext uri="{28A0092B-C50C-407E-A947-70E740481C1C}">
                <a14:useLocalDpi xmlns:a14="http://schemas.microsoft.com/office/drawing/2010/main" val="0"/>
              </a:ext>
            </a:extLst>
          </a:blip>
          <a:srcRect l="19700"/>
          <a:stretch>
            <a:fillRect/>
          </a:stretch>
        </p:blipFill>
        <p:spPr>
          <a:xfrm>
            <a:off x="0" y="-211"/>
            <a:ext cx="9144000" cy="737512"/>
          </a:xfrm>
          <a:prstGeom prst="rect">
            <a:avLst/>
          </a:prstGeom>
          <a:effectLst>
            <a:glow rad="127000">
              <a:schemeClr val="accent1">
                <a:alpha val="0"/>
              </a:schemeClr>
            </a:glow>
          </a:effectLst>
        </p:spPr>
      </p:pic>
      <p:sp>
        <p:nvSpPr>
          <p:cNvPr id="2" name="Title Placeholder 1"/>
          <p:cNvSpPr>
            <a:spLocks noGrp="1"/>
          </p:cNvSpPr>
          <p:nvPr>
            <p:ph type="title"/>
          </p:nvPr>
        </p:nvSpPr>
        <p:spPr>
          <a:xfrm>
            <a:off x="1115616" y="90381"/>
            <a:ext cx="6192688" cy="465145"/>
          </a:xfrm>
          <a:prstGeom prst="rect">
            <a:avLst/>
          </a:prstGeom>
        </p:spPr>
        <p:txBody>
          <a:bodyPr vert="horz" lIns="91440" tIns="45720" rIns="91440" bIns="45720"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251520" y="933567"/>
            <a:ext cx="8712968" cy="3726415"/>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p:txBody>
      </p:sp>
      <p:sp>
        <p:nvSpPr>
          <p:cNvPr id="7" name="矩形 6"/>
          <p:cNvSpPr/>
          <p:nvPr userDrawn="1"/>
        </p:nvSpPr>
        <p:spPr>
          <a:xfrm>
            <a:off x="6143636" y="4767367"/>
            <a:ext cx="3000364"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r" defTabSz="914400" rtl="0" eaLnBrk="1" fontAlgn="auto" latinLnBrk="0" hangingPunct="1">
              <a:lnSpc>
                <a:spcPct val="100000"/>
              </a:lnSpc>
              <a:spcBef>
                <a:spcPts val="0"/>
              </a:spcBef>
              <a:spcAft>
                <a:spcPts val="0"/>
              </a:spcAft>
              <a:buClrTx/>
              <a:buSzTx/>
              <a:buFontTx/>
              <a:buNone/>
              <a:defRPr/>
            </a:pPr>
            <a:r>
              <a:rPr lang="en-US" altLang="zh-CN" sz="1100" kern="1200" dirty="0">
                <a:solidFill>
                  <a:srgbClr val="C00000"/>
                </a:solidFill>
                <a:latin typeface="+mn-lt"/>
                <a:ea typeface="+mn-ea"/>
                <a:cs typeface="+mn-cs"/>
                <a:sym typeface="Wingdings" panose="05000000000000000000" pitchFamily="2" charset="2"/>
              </a:rPr>
              <a:t></a:t>
            </a:r>
            <a:r>
              <a:rPr lang="zh-CN" altLang="en-US" sz="1100" dirty="0">
                <a:solidFill>
                  <a:srgbClr val="C00000"/>
                </a:solidFill>
                <a:sym typeface="Wingdings" panose="05000000000000000000"/>
              </a:rPr>
              <a:t>　　</a:t>
            </a:r>
            <a:r>
              <a:rPr lang="zh-CN" altLang="en-US" sz="1100" dirty="0">
                <a:solidFill>
                  <a:srgbClr val="C00000"/>
                </a:solidFill>
              </a:rPr>
              <a:t>粤版高中通用技术</a:t>
            </a:r>
            <a:r>
              <a:rPr lang="en-US" altLang="zh-CN" sz="1100" dirty="0">
                <a:solidFill>
                  <a:srgbClr val="C00000"/>
                </a:solidFill>
              </a:rPr>
              <a:t>《</a:t>
            </a:r>
            <a:r>
              <a:rPr lang="zh-CN" altLang="en-US" sz="1100" dirty="0">
                <a:solidFill>
                  <a:srgbClr val="C00000"/>
                </a:solidFill>
              </a:rPr>
              <a:t>技术与</a:t>
            </a:r>
            <a:r>
              <a:rPr lang="zh-CN" altLang="en-US" sz="1100">
                <a:solidFill>
                  <a:srgbClr val="C00000"/>
                </a:solidFill>
              </a:rPr>
              <a:t>设计</a:t>
            </a:r>
            <a:r>
              <a:rPr lang="en-US" altLang="zh-CN" sz="1100">
                <a:solidFill>
                  <a:srgbClr val="C00000"/>
                </a:solidFill>
              </a:rPr>
              <a:t>2》</a:t>
            </a:r>
            <a:endParaRPr lang="zh-CN" altLang="en-US" sz="1100" dirty="0">
              <a:solidFill>
                <a:srgbClr val="C00000"/>
              </a:solidFill>
            </a:endParaRPr>
          </a:p>
        </p:txBody>
      </p:sp>
      <p:sp>
        <p:nvSpPr>
          <p:cNvPr id="8" name="직사각형 45"/>
          <p:cNvSpPr/>
          <p:nvPr userDrawn="1"/>
        </p:nvSpPr>
        <p:spPr>
          <a:xfrm>
            <a:off x="6143636" y="4767366"/>
            <a:ext cx="3000364" cy="18000"/>
          </a:xfrm>
          <a:prstGeom prst="rect">
            <a:avLst/>
          </a:prstGeom>
          <a:solidFill>
            <a:srgbClr val="61B3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685800" rtl="0" eaLnBrk="1" latinLnBrk="0" hangingPunct="1">
        <a:lnSpc>
          <a:spcPct val="90000"/>
        </a:lnSpc>
        <a:spcBef>
          <a:spcPct val="0"/>
        </a:spcBef>
        <a:buNone/>
        <a:defRPr sz="2400" b="1" kern="1200">
          <a:solidFill>
            <a:schemeClr val="bg1">
              <a:lumMod val="95000"/>
            </a:schemeClr>
          </a:solidFill>
          <a:latin typeface="黑体" panose="02010609060101010101" pitchFamily="49" charset="-122"/>
          <a:ea typeface="黑体" panose="02010609060101010101" pitchFamily="49" charset="-122"/>
          <a:cs typeface="+mj-cs"/>
        </a:defRPr>
      </a:lvl1pPr>
    </p:titleStyle>
    <p:bodyStyle>
      <a:lvl1pPr marL="171450" indent="-171450" algn="l" defTabSz="685800" rtl="0" eaLnBrk="1" latinLnBrk="0" hangingPunct="1">
        <a:lnSpc>
          <a:spcPct val="150000"/>
        </a:lnSpc>
        <a:spcBef>
          <a:spcPts val="750"/>
        </a:spcBef>
        <a:buClr>
          <a:srgbClr val="00B0F0"/>
        </a:buClr>
        <a:buSzPct val="80000"/>
        <a:buFont typeface="Wingdings" panose="05000000000000000000" pitchFamily="2" charset="2"/>
        <a:buChar char="l"/>
        <a:defRPr sz="2100" b="1" kern="1200">
          <a:solidFill>
            <a:schemeClr val="tx1"/>
          </a:solidFill>
          <a:latin typeface="+mn-lt"/>
          <a:ea typeface="+mn-ea"/>
          <a:cs typeface="+mn-cs"/>
        </a:defRPr>
      </a:lvl1pPr>
      <a:lvl2pPr marL="514350" indent="-171450" algn="l" defTabSz="685800" rtl="0" eaLnBrk="1" latinLnBrk="0" hangingPunct="1">
        <a:lnSpc>
          <a:spcPct val="150000"/>
        </a:lnSpc>
        <a:spcBef>
          <a:spcPts val="375"/>
        </a:spcBef>
        <a:buClr>
          <a:srgbClr val="00B0F0"/>
        </a:buClr>
        <a:buSzPct val="60000"/>
        <a:buFont typeface="Wingdings" panose="05000000000000000000" pitchFamily="2" charset="2"/>
        <a:buChar char="n"/>
        <a:defRPr sz="1800" b="1"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anose="05020102010507070707" pitchFamily="18" charset="2"/>
        <a:buChar char=""/>
        <a:defRPr sz="1500" b="1"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anose="05020102010507070707" pitchFamily="18" charset="2"/>
        <a:buChar char=""/>
        <a:defRPr sz="1350" b="1"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anose="05020102010507070707" pitchFamily="18" charset="2"/>
        <a:buChar char=""/>
        <a:defRPr sz="1350" b="1" kern="1200">
          <a:solidFill>
            <a:schemeClr val="tx1"/>
          </a:solidFill>
          <a:latin typeface="+mn-lt"/>
          <a:ea typeface="+mn-ea"/>
          <a:cs typeface="+mn-cs"/>
        </a:defRPr>
      </a:lvl5pPr>
      <a:lvl6pPr marL="18859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anose="05020102010507070707"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1B6A58A-A236-4CF3-BAD1-67C982A48856}" type="datetimeFigureOut">
              <a:rPr lang="zh-CN" altLang="en-US" smtClean="0"/>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31556FFE-CC47-4249-A8E7-2B49C11D49F1}"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jpe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2.png"/><Relationship Id="rId1"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36.png"/><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2.png"/><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5.png"/><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a:xfrm>
            <a:off x="0" y="2714626"/>
            <a:ext cx="6228184" cy="590542"/>
          </a:xfrm>
        </p:spPr>
        <p:txBody>
          <a:bodyPr/>
          <a:lstStyle/>
          <a:p>
            <a:r>
              <a:rPr lang="zh-CN" altLang="en-US" dirty="0"/>
              <a:t>第四章 控制及其设计</a:t>
            </a:r>
            <a:endParaRPr lang="zh-CN" altLang="en-US" dirty="0"/>
          </a:p>
        </p:txBody>
      </p:sp>
      <p:sp>
        <p:nvSpPr>
          <p:cNvPr id="6" name="副标题 5"/>
          <p:cNvSpPr>
            <a:spLocks noGrp="1"/>
          </p:cNvSpPr>
          <p:nvPr>
            <p:ph type="subTitle" idx="1"/>
          </p:nvPr>
        </p:nvSpPr>
        <p:spPr>
          <a:xfrm>
            <a:off x="0" y="4034563"/>
            <a:ext cx="5436096" cy="870018"/>
          </a:xfrm>
        </p:spPr>
        <p:txBody>
          <a:bodyPr>
            <a:normAutofit lnSpcReduction="10000"/>
          </a:bodyPr>
          <a:lstStyle/>
          <a:p>
            <a:r>
              <a:rPr lang="zh-CN" altLang="en-US" dirty="0"/>
              <a:t>第一节  了解控制</a:t>
            </a:r>
            <a:endParaRPr lang="en-US" altLang="zh-CN" dirty="0"/>
          </a:p>
          <a:p>
            <a:r>
              <a:rPr lang="zh-CN" altLang="en-US" dirty="0"/>
              <a:t>（第</a:t>
            </a:r>
            <a:r>
              <a:rPr lang="en-US" altLang="zh-CN" dirty="0"/>
              <a:t>1</a:t>
            </a:r>
            <a:r>
              <a:rPr lang="zh-CN" altLang="en-US" dirty="0"/>
              <a:t>课时）</a:t>
            </a:r>
            <a:endParaRPr lang="zh-CN"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一、控制</a:t>
            </a:r>
            <a:endParaRPr lang="zh-CN" altLang="en-US" dirty="0"/>
          </a:p>
        </p:txBody>
      </p:sp>
      <p:sp>
        <p:nvSpPr>
          <p:cNvPr id="10" name="文本占位符 9"/>
          <p:cNvSpPr>
            <a:spLocks noGrp="1"/>
          </p:cNvSpPr>
          <p:nvPr>
            <p:ph type="body" idx="1"/>
          </p:nvPr>
        </p:nvSpPr>
        <p:spPr>
          <a:xfrm>
            <a:off x="214282" y="857238"/>
            <a:ext cx="4214842" cy="562384"/>
          </a:xfrm>
        </p:spPr>
        <p:txBody>
          <a:bodyPr>
            <a:normAutofit/>
          </a:bodyPr>
          <a:lstStyle/>
          <a:p>
            <a:r>
              <a:rPr lang="zh-CN" altLang="en-US" dirty="0"/>
              <a:t>分析控制现象：</a:t>
            </a:r>
            <a:endParaRPr lang="zh-CN" altLang="en-US" dirty="0"/>
          </a:p>
        </p:txBody>
      </p:sp>
      <p:pic>
        <p:nvPicPr>
          <p:cNvPr id="1026" name="图片 297"/>
          <p:cNvPicPr>
            <a:picLocks noChangeAspect="1" noChangeArrowheads="1"/>
          </p:cNvPicPr>
          <p:nvPr/>
        </p:nvPicPr>
        <p:blipFill>
          <a:blip r:embed="rId1" cstate="print"/>
          <a:srcRect/>
          <a:stretch>
            <a:fillRect/>
          </a:stretch>
        </p:blipFill>
        <p:spPr bwMode="auto">
          <a:xfrm>
            <a:off x="1187624" y="1491630"/>
            <a:ext cx="2674060" cy="1512168"/>
          </a:xfrm>
          <a:prstGeom prst="rect">
            <a:avLst/>
          </a:prstGeom>
          <a:noFill/>
          <a:ln w="9525">
            <a:noFill/>
            <a:miter lim="800000"/>
            <a:headEnd/>
            <a:tailEnd/>
          </a:ln>
        </p:spPr>
      </p:pic>
      <p:pic>
        <p:nvPicPr>
          <p:cNvPr id="1027" name="图片 298"/>
          <p:cNvPicPr>
            <a:picLocks noChangeAspect="1" noChangeArrowheads="1"/>
          </p:cNvPicPr>
          <p:nvPr/>
        </p:nvPicPr>
        <p:blipFill>
          <a:blip r:embed="rId2" cstate="print"/>
          <a:srcRect/>
          <a:stretch>
            <a:fillRect/>
          </a:stretch>
        </p:blipFill>
        <p:spPr bwMode="auto">
          <a:xfrm>
            <a:off x="3347864" y="3219822"/>
            <a:ext cx="1943100" cy="1333500"/>
          </a:xfrm>
          <a:prstGeom prst="rect">
            <a:avLst/>
          </a:prstGeom>
          <a:noFill/>
          <a:ln w="9525">
            <a:noFill/>
            <a:miter lim="800000"/>
            <a:headEnd/>
            <a:tailEnd/>
          </a:ln>
        </p:spPr>
      </p:pic>
      <p:pic>
        <p:nvPicPr>
          <p:cNvPr id="1028" name="图片 294"/>
          <p:cNvPicPr>
            <a:picLocks noChangeAspect="1" noChangeArrowheads="1"/>
          </p:cNvPicPr>
          <p:nvPr/>
        </p:nvPicPr>
        <p:blipFill>
          <a:blip r:embed="rId3" cstate="print"/>
          <a:srcRect/>
          <a:stretch>
            <a:fillRect/>
          </a:stretch>
        </p:blipFill>
        <p:spPr bwMode="auto">
          <a:xfrm>
            <a:off x="611560" y="3219822"/>
            <a:ext cx="1990725" cy="1333500"/>
          </a:xfrm>
          <a:prstGeom prst="rect">
            <a:avLst/>
          </a:prstGeom>
          <a:noFill/>
          <a:ln w="9525">
            <a:noFill/>
            <a:miter lim="800000"/>
            <a:headEnd/>
            <a:tailEnd/>
          </a:ln>
        </p:spPr>
      </p:pic>
      <p:pic>
        <p:nvPicPr>
          <p:cNvPr id="1029" name="图片 295"/>
          <p:cNvPicPr>
            <a:picLocks noChangeAspect="1" noChangeArrowheads="1"/>
          </p:cNvPicPr>
          <p:nvPr/>
        </p:nvPicPr>
        <p:blipFill>
          <a:blip r:embed="rId4" cstate="print"/>
          <a:srcRect/>
          <a:stretch>
            <a:fillRect/>
          </a:stretch>
        </p:blipFill>
        <p:spPr bwMode="auto">
          <a:xfrm>
            <a:off x="5940152" y="3003798"/>
            <a:ext cx="1952625" cy="1533525"/>
          </a:xfrm>
          <a:prstGeom prst="rect">
            <a:avLst/>
          </a:prstGeom>
          <a:noFill/>
          <a:ln w="9525">
            <a:noFill/>
            <a:miter lim="800000"/>
            <a:headEnd/>
            <a:tailEnd/>
          </a:ln>
        </p:spPr>
      </p:pic>
      <p:sp>
        <p:nvSpPr>
          <p:cNvPr id="16" name="内容占位符 13"/>
          <p:cNvSpPr>
            <a:spLocks noGrp="1"/>
          </p:cNvSpPr>
          <p:nvPr>
            <p:ph sz="quarter" idx="4"/>
          </p:nvPr>
        </p:nvSpPr>
        <p:spPr>
          <a:xfrm>
            <a:off x="4355976" y="1491630"/>
            <a:ext cx="3888432" cy="1368152"/>
          </a:xfrm>
        </p:spPr>
        <p:txBody>
          <a:bodyPr>
            <a:normAutofit fontScale="85000" lnSpcReduction="20000"/>
          </a:bodyPr>
          <a:lstStyle/>
          <a:p>
            <a:r>
              <a:rPr lang="zh-CN" altLang="en-US" dirty="0">
                <a:solidFill>
                  <a:srgbClr val="0070C0"/>
                </a:solidFill>
              </a:rPr>
              <a:t>控制的对象是什么？</a:t>
            </a:r>
            <a:endParaRPr lang="en-US" altLang="zh-CN" dirty="0">
              <a:solidFill>
                <a:srgbClr val="0070C0"/>
              </a:solidFill>
            </a:endParaRPr>
          </a:p>
          <a:p>
            <a:r>
              <a:rPr lang="zh-CN" altLang="en-US" dirty="0">
                <a:solidFill>
                  <a:srgbClr val="0070C0"/>
                </a:solidFill>
              </a:rPr>
              <a:t>控制的目标是什么？</a:t>
            </a:r>
            <a:endParaRPr lang="en-US" altLang="zh-CN" dirty="0">
              <a:solidFill>
                <a:srgbClr val="0070C0"/>
              </a:solidFill>
            </a:endParaRPr>
          </a:p>
          <a:p>
            <a:r>
              <a:rPr lang="zh-CN" altLang="en-US" dirty="0">
                <a:solidFill>
                  <a:srgbClr val="0070C0"/>
                </a:solidFill>
              </a:rPr>
              <a:t>控制的手段是什么？</a:t>
            </a:r>
            <a:endParaRPr lang="zh-CN" alt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一、控制</a:t>
            </a:r>
            <a:endParaRPr lang="zh-CN" altLang="en-US" dirty="0"/>
          </a:p>
        </p:txBody>
      </p:sp>
      <p:sp>
        <p:nvSpPr>
          <p:cNvPr id="10" name="文本占位符 9"/>
          <p:cNvSpPr>
            <a:spLocks noGrp="1"/>
          </p:cNvSpPr>
          <p:nvPr>
            <p:ph type="body" idx="1"/>
          </p:nvPr>
        </p:nvSpPr>
        <p:spPr>
          <a:xfrm>
            <a:off x="251520" y="987574"/>
            <a:ext cx="4214842" cy="785818"/>
          </a:xfrm>
        </p:spPr>
        <p:txBody>
          <a:bodyPr/>
          <a:lstStyle/>
          <a:p>
            <a:r>
              <a:rPr lang="zh-CN" altLang="en-US" dirty="0"/>
              <a:t>射箭的控制过程：</a:t>
            </a:r>
            <a:endParaRPr lang="zh-CN" altLang="en-US" dirty="0"/>
          </a:p>
        </p:txBody>
      </p:sp>
      <p:pic>
        <p:nvPicPr>
          <p:cNvPr id="1026" name="Picture 2"/>
          <p:cNvPicPr>
            <a:picLocks noChangeAspect="1" noChangeArrowheads="1"/>
          </p:cNvPicPr>
          <p:nvPr/>
        </p:nvPicPr>
        <p:blipFill>
          <a:blip r:embed="rId1" cstate="print"/>
          <a:srcRect/>
          <a:stretch>
            <a:fillRect/>
          </a:stretch>
        </p:blipFill>
        <p:spPr bwMode="auto">
          <a:xfrm>
            <a:off x="323528" y="2355726"/>
            <a:ext cx="1533525" cy="2009775"/>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1979712" y="2571750"/>
            <a:ext cx="1752600" cy="1647825"/>
          </a:xfrm>
          <a:prstGeom prst="rect">
            <a:avLst/>
          </a:prstGeom>
          <a:noFill/>
          <a:ln w="9525">
            <a:noFill/>
            <a:miter lim="800000"/>
            <a:headEnd/>
            <a:tailEnd/>
          </a:ln>
        </p:spPr>
      </p:pic>
      <p:sp>
        <p:nvSpPr>
          <p:cNvPr id="9" name="内容占位符 8"/>
          <p:cNvSpPr>
            <a:spLocks noGrp="1"/>
          </p:cNvSpPr>
          <p:nvPr>
            <p:ph sz="quarter" idx="4"/>
          </p:nvPr>
        </p:nvSpPr>
        <p:spPr>
          <a:xfrm>
            <a:off x="3923928" y="1347614"/>
            <a:ext cx="4648600" cy="3295838"/>
          </a:xfrm>
        </p:spPr>
        <p:txBody>
          <a:bodyPr/>
          <a:lstStyle/>
          <a:p>
            <a:r>
              <a:rPr lang="zh-CN" altLang="en-US" dirty="0"/>
              <a:t>控制对象：箭</a:t>
            </a:r>
            <a:endParaRPr lang="en-US" altLang="zh-CN" dirty="0"/>
          </a:p>
          <a:p>
            <a:r>
              <a:rPr lang="zh-CN" altLang="en-US" dirty="0"/>
              <a:t>控制目标：箭射入靶心</a:t>
            </a:r>
            <a:endParaRPr lang="en-US" altLang="zh-CN" dirty="0"/>
          </a:p>
          <a:p>
            <a:r>
              <a:rPr lang="zh-CN" altLang="en-US" dirty="0"/>
              <a:t>控制系统的组成：大脑决策，手执行</a:t>
            </a:r>
            <a:endParaRPr lang="en-US" altLang="zh-CN" dirty="0"/>
          </a:p>
          <a:p>
            <a:r>
              <a:rPr lang="zh-CN" altLang="en-US" dirty="0"/>
              <a:t>控制的影响因素：人的力量，胳膊的稳定能力，箭的性能，风的影响。</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idx="1"/>
          </p:nvPr>
        </p:nvSpPr>
        <p:spPr/>
        <p:txBody>
          <a:bodyPr>
            <a:normAutofit/>
          </a:bodyPr>
          <a:lstStyle/>
          <a:p>
            <a:r>
              <a:rPr lang="zh-CN" altLang="en-US" dirty="0"/>
              <a:t>电饭锅的控制系统结构分析：</a:t>
            </a:r>
            <a:endParaRPr lang="zh-CN" altLang="en-US" dirty="0"/>
          </a:p>
        </p:txBody>
      </p:sp>
      <p:sp>
        <p:nvSpPr>
          <p:cNvPr id="14" name="文本占位符 13"/>
          <p:cNvSpPr>
            <a:spLocks noGrp="1"/>
          </p:cNvSpPr>
          <p:nvPr>
            <p:ph type="body" sz="quarter" idx="3"/>
          </p:nvPr>
        </p:nvSpPr>
        <p:spPr/>
        <p:txBody>
          <a:bodyPr/>
          <a:lstStyle/>
          <a:p>
            <a:r>
              <a:rPr lang="zh-CN" altLang="en-US" dirty="0"/>
              <a:t>红外制导导弹的控制分析：</a:t>
            </a:r>
            <a:endParaRPr lang="zh-CN" altLang="en-US" dirty="0"/>
          </a:p>
        </p:txBody>
      </p:sp>
      <p:sp>
        <p:nvSpPr>
          <p:cNvPr id="15" name="内容占位符 14"/>
          <p:cNvSpPr>
            <a:spLocks noGrp="1"/>
          </p:cNvSpPr>
          <p:nvPr>
            <p:ph sz="quarter" idx="4"/>
          </p:nvPr>
        </p:nvSpPr>
        <p:spPr>
          <a:xfrm>
            <a:off x="4629150" y="1785932"/>
            <a:ext cx="3943378" cy="785818"/>
          </a:xfrm>
        </p:spPr>
        <p:txBody>
          <a:bodyPr/>
          <a:lstStyle/>
          <a:p>
            <a:r>
              <a:rPr lang="zh-CN" altLang="en-US"/>
              <a:t>自动飞向目标</a:t>
            </a:r>
            <a:endParaRPr lang="zh-CN" altLang="en-US"/>
          </a:p>
        </p:txBody>
      </p:sp>
      <p:sp>
        <p:nvSpPr>
          <p:cNvPr id="7" name="标题 6"/>
          <p:cNvSpPr>
            <a:spLocks noGrp="1"/>
          </p:cNvSpPr>
          <p:nvPr>
            <p:ph type="title"/>
          </p:nvPr>
        </p:nvSpPr>
        <p:spPr/>
        <p:txBody>
          <a:bodyPr/>
          <a:lstStyle/>
          <a:p>
            <a:r>
              <a:rPr lang="zh-CN" altLang="en-US"/>
              <a:t>一、控制</a:t>
            </a:r>
            <a:endParaRPr lang="zh-CN" altLang="en-US" dirty="0"/>
          </a:p>
        </p:txBody>
      </p:sp>
      <p:pic>
        <p:nvPicPr>
          <p:cNvPr id="2051" name="Picture 3"/>
          <p:cNvPicPr>
            <a:picLocks noChangeAspect="1" noChangeArrowheads="1"/>
          </p:cNvPicPr>
          <p:nvPr/>
        </p:nvPicPr>
        <p:blipFill>
          <a:blip r:embed="rId1" cstate="print"/>
          <a:srcRect/>
          <a:stretch>
            <a:fillRect/>
          </a:stretch>
        </p:blipFill>
        <p:spPr bwMode="auto">
          <a:xfrm>
            <a:off x="5004048" y="2643758"/>
            <a:ext cx="2902140" cy="1368152"/>
          </a:xfrm>
          <a:prstGeom prst="rect">
            <a:avLst/>
          </a:prstGeom>
          <a:noFill/>
          <a:ln w="9525">
            <a:noFill/>
            <a:miter lim="800000"/>
            <a:headEnd/>
            <a:tailEnd/>
          </a:ln>
        </p:spPr>
      </p:pic>
      <p:pic>
        <p:nvPicPr>
          <p:cNvPr id="18" name="Picture 5"/>
          <p:cNvPicPr>
            <a:picLocks noGrp="1" noChangeAspect="1" noChangeArrowheads="1"/>
          </p:cNvPicPr>
          <p:nvPr>
            <p:ph sz="half" idx="2"/>
          </p:nvPr>
        </p:nvPicPr>
        <p:blipFill>
          <a:blip r:embed="rId2" cstate="print"/>
          <a:srcRect/>
          <a:stretch>
            <a:fillRect/>
          </a:stretch>
        </p:blipFill>
        <p:spPr bwMode="auto">
          <a:xfrm>
            <a:off x="251520" y="1851670"/>
            <a:ext cx="4032448" cy="25810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P spid="1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思考</a:t>
            </a:r>
            <a:endParaRPr lang="zh-CN" altLang="en-US" dirty="0"/>
          </a:p>
        </p:txBody>
      </p:sp>
      <p:sp>
        <p:nvSpPr>
          <p:cNvPr id="9" name="文本占位符 8"/>
          <p:cNvSpPr>
            <a:spLocks noGrp="1"/>
          </p:cNvSpPr>
          <p:nvPr>
            <p:ph type="body" idx="1"/>
          </p:nvPr>
        </p:nvSpPr>
        <p:spPr/>
        <p:txBody>
          <a:bodyPr/>
          <a:lstStyle/>
          <a:p>
            <a:r>
              <a:rPr lang="zh-CN" altLang="en-US"/>
              <a:t>灯的开关：</a:t>
            </a:r>
            <a:endParaRPr lang="zh-CN" altLang="en-US"/>
          </a:p>
        </p:txBody>
      </p:sp>
      <p:sp>
        <p:nvSpPr>
          <p:cNvPr id="8" name="内容占位符 7"/>
          <p:cNvSpPr>
            <a:spLocks noGrp="1"/>
          </p:cNvSpPr>
          <p:nvPr>
            <p:ph sz="quarter" idx="4"/>
          </p:nvPr>
        </p:nvSpPr>
        <p:spPr>
          <a:xfrm>
            <a:off x="4629150" y="1643056"/>
            <a:ext cx="3943378" cy="2286016"/>
          </a:xfrm>
        </p:spPr>
        <p:txBody>
          <a:bodyPr>
            <a:normAutofit/>
          </a:bodyPr>
          <a:lstStyle/>
          <a:p>
            <a:r>
              <a:rPr lang="zh-CN" altLang="en-US" dirty="0"/>
              <a:t>普通开关</a:t>
            </a:r>
            <a:endParaRPr lang="en-US" altLang="zh-CN" dirty="0"/>
          </a:p>
          <a:p>
            <a:r>
              <a:rPr lang="zh-CN" altLang="en-US" dirty="0"/>
              <a:t>声光控开关</a:t>
            </a:r>
            <a:endParaRPr lang="en-US" altLang="zh-CN" dirty="0"/>
          </a:p>
          <a:p>
            <a:r>
              <a:rPr lang="zh-CN" altLang="en-US" dirty="0"/>
              <a:t>人体感应开关</a:t>
            </a:r>
            <a:endParaRPr lang="en-US" altLang="zh-CN" dirty="0"/>
          </a:p>
          <a:p>
            <a:r>
              <a:rPr lang="zh-CN" altLang="en-US" dirty="0"/>
              <a:t>智能开关</a:t>
            </a:r>
            <a:endParaRPr lang="zh-CN" altLang="en-US" dirty="0"/>
          </a:p>
        </p:txBody>
      </p:sp>
      <p:pic>
        <p:nvPicPr>
          <p:cNvPr id="1026" name="Picture 2"/>
          <p:cNvPicPr>
            <a:picLocks noChangeArrowheads="1"/>
          </p:cNvPicPr>
          <p:nvPr/>
        </p:nvPicPr>
        <p:blipFill>
          <a:blip r:embed="rId1" cstate="print"/>
          <a:srcRect/>
          <a:stretch>
            <a:fillRect/>
          </a:stretch>
        </p:blipFill>
        <p:spPr bwMode="auto">
          <a:xfrm>
            <a:off x="571472" y="1571618"/>
            <a:ext cx="1440000" cy="1440000"/>
          </a:xfrm>
          <a:prstGeom prst="rect">
            <a:avLst/>
          </a:prstGeom>
          <a:noFill/>
          <a:ln w="9525">
            <a:noFill/>
            <a:miter lim="800000"/>
            <a:headEnd/>
            <a:tailEnd/>
          </a:ln>
        </p:spPr>
      </p:pic>
      <p:pic>
        <p:nvPicPr>
          <p:cNvPr id="1027" name="Picture 3"/>
          <p:cNvPicPr>
            <a:picLocks noChangeArrowheads="1"/>
          </p:cNvPicPr>
          <p:nvPr/>
        </p:nvPicPr>
        <p:blipFill>
          <a:blip r:embed="rId2" cstate="print"/>
          <a:srcRect/>
          <a:stretch>
            <a:fillRect/>
          </a:stretch>
        </p:blipFill>
        <p:spPr bwMode="auto">
          <a:xfrm>
            <a:off x="2571736" y="1571618"/>
            <a:ext cx="1440000" cy="1440000"/>
          </a:xfrm>
          <a:prstGeom prst="rect">
            <a:avLst/>
          </a:prstGeom>
          <a:noFill/>
          <a:ln w="9525">
            <a:noFill/>
            <a:miter lim="800000"/>
            <a:headEnd/>
            <a:tailEnd/>
          </a:ln>
        </p:spPr>
      </p:pic>
      <p:pic>
        <p:nvPicPr>
          <p:cNvPr id="1028" name="Picture 4"/>
          <p:cNvPicPr>
            <a:picLocks noChangeArrowheads="1"/>
          </p:cNvPicPr>
          <p:nvPr/>
        </p:nvPicPr>
        <p:blipFill>
          <a:blip r:embed="rId3" cstate="print"/>
          <a:srcRect/>
          <a:stretch>
            <a:fillRect/>
          </a:stretch>
        </p:blipFill>
        <p:spPr bwMode="auto">
          <a:xfrm>
            <a:off x="571472" y="3357568"/>
            <a:ext cx="1440000" cy="1440000"/>
          </a:xfrm>
          <a:prstGeom prst="rect">
            <a:avLst/>
          </a:prstGeom>
          <a:noFill/>
          <a:ln w="9525">
            <a:noFill/>
            <a:miter lim="800000"/>
            <a:headEnd/>
            <a:tailEnd/>
          </a:ln>
        </p:spPr>
      </p:pic>
      <p:pic>
        <p:nvPicPr>
          <p:cNvPr id="1029" name="Picture 5"/>
          <p:cNvPicPr>
            <a:picLocks noChangeArrowheads="1"/>
          </p:cNvPicPr>
          <p:nvPr/>
        </p:nvPicPr>
        <p:blipFill>
          <a:blip r:embed="rId4" cstate="print"/>
          <a:srcRect/>
          <a:stretch>
            <a:fillRect/>
          </a:stretch>
        </p:blipFill>
        <p:spPr bwMode="auto">
          <a:xfrm>
            <a:off x="2428860" y="3357568"/>
            <a:ext cx="1440000" cy="1440000"/>
          </a:xfrm>
          <a:prstGeom prst="rect">
            <a:avLst/>
          </a:prstGeom>
          <a:noFill/>
          <a:ln w="9525">
            <a:noFill/>
            <a:miter lim="800000"/>
            <a:headEnd/>
            <a:tailEnd/>
          </a:ln>
        </p:spPr>
      </p:pic>
      <p:sp>
        <p:nvSpPr>
          <p:cNvPr id="10" name="文本占位符 8"/>
          <p:cNvSpPr>
            <a:spLocks noGrp="1"/>
          </p:cNvSpPr>
          <p:nvPr>
            <p:ph type="body" idx="1"/>
          </p:nvPr>
        </p:nvSpPr>
        <p:spPr>
          <a:xfrm>
            <a:off x="4714876" y="4071948"/>
            <a:ext cx="4214842" cy="571504"/>
          </a:xfrm>
        </p:spPr>
        <p:txBody>
          <a:bodyPr/>
          <a:lstStyle/>
          <a:p>
            <a:r>
              <a:rPr lang="zh-CN" altLang="en-US" dirty="0"/>
              <a:t>不同的控制方法。</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二、手动控制</a:t>
            </a:r>
            <a:endParaRPr lang="zh-CN" altLang="en-US" dirty="0"/>
          </a:p>
        </p:txBody>
      </p:sp>
      <p:sp>
        <p:nvSpPr>
          <p:cNvPr id="11" name="文本占位符 10"/>
          <p:cNvSpPr>
            <a:spLocks noGrp="1"/>
          </p:cNvSpPr>
          <p:nvPr>
            <p:ph type="body" idx="1"/>
          </p:nvPr>
        </p:nvSpPr>
        <p:spPr>
          <a:xfrm>
            <a:off x="214282" y="857238"/>
            <a:ext cx="4214842" cy="2578608"/>
          </a:xfrm>
        </p:spPr>
        <p:txBody>
          <a:bodyPr>
            <a:normAutofit/>
          </a:bodyPr>
          <a:lstStyle/>
          <a:p>
            <a:pPr>
              <a:lnSpc>
                <a:spcPct val="110000"/>
              </a:lnSpc>
            </a:pPr>
            <a:r>
              <a:rPr lang="zh-CN" altLang="en-US" dirty="0"/>
              <a:t>手动控制（人工控制）：</a:t>
            </a:r>
            <a:endParaRPr lang="en-US" altLang="zh-CN" dirty="0"/>
          </a:p>
          <a:p>
            <a:pPr>
              <a:lnSpc>
                <a:spcPct val="110000"/>
              </a:lnSpc>
            </a:pPr>
            <a:r>
              <a:rPr lang="zh-CN" altLang="zh-CN" dirty="0">
                <a:solidFill>
                  <a:srgbClr val="FF0000"/>
                </a:solidFill>
              </a:rPr>
              <a:t>如果控制的过程必须在人的直接干预下才能完成控制任务（如射箭、鼠标控制等），称之为手动控制。</a:t>
            </a:r>
            <a:endParaRPr lang="zh-CN" altLang="en-US" dirty="0">
              <a:solidFill>
                <a:srgbClr val="FF0000"/>
              </a:solidFill>
            </a:endParaRPr>
          </a:p>
        </p:txBody>
      </p:sp>
      <p:sp>
        <p:nvSpPr>
          <p:cNvPr id="14" name="内容占位符 13"/>
          <p:cNvSpPr>
            <a:spLocks noGrp="1"/>
          </p:cNvSpPr>
          <p:nvPr>
            <p:ph sz="quarter" idx="4"/>
          </p:nvPr>
        </p:nvSpPr>
        <p:spPr>
          <a:xfrm>
            <a:off x="4629150" y="2571750"/>
            <a:ext cx="3943378" cy="2071702"/>
          </a:xfrm>
        </p:spPr>
        <p:txBody>
          <a:bodyPr/>
          <a:lstStyle/>
          <a:p>
            <a:r>
              <a:rPr lang="zh-CN" altLang="en-US" dirty="0"/>
              <a:t>特点：</a:t>
            </a:r>
            <a:endParaRPr lang="en-US" altLang="zh-CN" dirty="0"/>
          </a:p>
          <a:p>
            <a:pPr lvl="1"/>
            <a:r>
              <a:rPr lang="zh-CN" altLang="en-US" dirty="0"/>
              <a:t>结构简单</a:t>
            </a:r>
            <a:endParaRPr lang="en-US" altLang="zh-CN" dirty="0"/>
          </a:p>
          <a:p>
            <a:pPr lvl="1"/>
            <a:r>
              <a:rPr lang="zh-CN" altLang="en-US" dirty="0"/>
              <a:t>成本低</a:t>
            </a:r>
            <a:endParaRPr lang="en-US" altLang="zh-CN" dirty="0"/>
          </a:p>
          <a:p>
            <a:pPr lvl="1"/>
            <a:r>
              <a:rPr lang="zh-CN" altLang="en-US" dirty="0"/>
              <a:t>人的智能可实现复杂工作的控制</a:t>
            </a:r>
            <a:endParaRPr lang="zh-CN" altLang="en-US" dirty="0"/>
          </a:p>
        </p:txBody>
      </p:sp>
      <p:pic>
        <p:nvPicPr>
          <p:cNvPr id="1026" name="Picture 2"/>
          <p:cNvPicPr>
            <a:picLocks noChangeAspect="1" noChangeArrowheads="1"/>
          </p:cNvPicPr>
          <p:nvPr/>
        </p:nvPicPr>
        <p:blipFill>
          <a:blip r:embed="rId1" cstate="print"/>
          <a:srcRect/>
          <a:stretch>
            <a:fillRect/>
          </a:stretch>
        </p:blipFill>
        <p:spPr bwMode="auto">
          <a:xfrm>
            <a:off x="323528" y="3219822"/>
            <a:ext cx="1809750" cy="11906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cstate="print"/>
          <a:srcRect/>
          <a:stretch>
            <a:fillRect/>
          </a:stretch>
        </p:blipFill>
        <p:spPr bwMode="auto">
          <a:xfrm>
            <a:off x="2500298" y="3071816"/>
            <a:ext cx="1933575" cy="13811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5724128" y="987574"/>
            <a:ext cx="1953906" cy="148971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2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4">
                                            <p:txEl>
                                              <p:pRg st="1" end="1"/>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4">
                                            <p:txEl>
                                              <p:pRg st="2" end="2"/>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三、自动控制</a:t>
            </a:r>
            <a:endParaRPr lang="zh-CN" altLang="en-US" dirty="0"/>
          </a:p>
        </p:txBody>
      </p:sp>
      <p:sp>
        <p:nvSpPr>
          <p:cNvPr id="11" name="文本占位符 10"/>
          <p:cNvSpPr>
            <a:spLocks noGrp="1"/>
          </p:cNvSpPr>
          <p:nvPr>
            <p:ph type="body" idx="1"/>
          </p:nvPr>
        </p:nvSpPr>
        <p:spPr>
          <a:xfrm>
            <a:off x="214282" y="857238"/>
            <a:ext cx="4214842" cy="1930536"/>
          </a:xfrm>
        </p:spPr>
        <p:txBody>
          <a:bodyPr>
            <a:normAutofit fontScale="70000" lnSpcReduction="20000"/>
          </a:bodyPr>
          <a:lstStyle/>
          <a:p>
            <a:endParaRPr lang="en-US" altLang="zh-CN" dirty="0"/>
          </a:p>
          <a:p>
            <a:pPr>
              <a:lnSpc>
                <a:spcPct val="130000"/>
              </a:lnSpc>
            </a:pPr>
            <a:r>
              <a:rPr lang="zh-CN" altLang="en-US" sz="3400" dirty="0">
                <a:solidFill>
                  <a:srgbClr val="FF0000"/>
                </a:solidFill>
              </a:rPr>
              <a:t>自动控制：</a:t>
            </a:r>
            <a:endParaRPr lang="en-US" altLang="zh-CN" sz="3400" dirty="0">
              <a:solidFill>
                <a:srgbClr val="FF0000"/>
              </a:solidFill>
            </a:endParaRPr>
          </a:p>
          <a:p>
            <a:pPr>
              <a:lnSpc>
                <a:spcPct val="130000"/>
              </a:lnSpc>
            </a:pPr>
            <a:r>
              <a:rPr lang="zh-CN" altLang="en-US" sz="3400" dirty="0">
                <a:solidFill>
                  <a:srgbClr val="FF0000"/>
                </a:solidFill>
              </a:rPr>
              <a:t>如果控制过程不需要人的干预，就能达到期望的控制效果，则称为自动控制。</a:t>
            </a:r>
            <a:endParaRPr lang="zh-CN" altLang="en-US" sz="3400" dirty="0">
              <a:solidFill>
                <a:srgbClr val="FF0000"/>
              </a:solidFill>
            </a:endParaRPr>
          </a:p>
        </p:txBody>
      </p:sp>
      <p:sp>
        <p:nvSpPr>
          <p:cNvPr id="13" name="文本占位符 12"/>
          <p:cNvSpPr>
            <a:spLocks noGrp="1"/>
          </p:cNvSpPr>
          <p:nvPr>
            <p:ph type="body" sz="quarter" idx="3"/>
          </p:nvPr>
        </p:nvSpPr>
        <p:spPr>
          <a:xfrm>
            <a:off x="4643438" y="1851670"/>
            <a:ext cx="4214842" cy="1080120"/>
          </a:xfrm>
        </p:spPr>
        <p:txBody>
          <a:bodyPr>
            <a:normAutofit lnSpcReduction="10000"/>
          </a:bodyPr>
          <a:lstStyle/>
          <a:p>
            <a:r>
              <a:rPr lang="zh-CN" altLang="en-US" dirty="0"/>
              <a:t>思考：洗衣机，需要打开开关，需要选择模式，是否属于人工控制？</a:t>
            </a:r>
            <a:endParaRPr lang="zh-CN" altLang="en-US" dirty="0"/>
          </a:p>
        </p:txBody>
      </p:sp>
      <p:sp>
        <p:nvSpPr>
          <p:cNvPr id="14" name="内容占位符 13"/>
          <p:cNvSpPr>
            <a:spLocks noGrp="1"/>
          </p:cNvSpPr>
          <p:nvPr>
            <p:ph sz="quarter" idx="4"/>
          </p:nvPr>
        </p:nvSpPr>
        <p:spPr>
          <a:xfrm>
            <a:off x="4629150" y="3075806"/>
            <a:ext cx="3943378" cy="1567646"/>
          </a:xfrm>
        </p:spPr>
        <p:txBody>
          <a:bodyPr/>
          <a:lstStyle/>
          <a:p>
            <a:r>
              <a:rPr lang="zh-CN" altLang="en-US" dirty="0"/>
              <a:t>洗衣机属于自动控制，因为控制的过程，不需要人干预。人选择的设置，只算一些参数。</a:t>
            </a:r>
            <a:endParaRPr lang="zh-CN" altLang="en-US" dirty="0"/>
          </a:p>
        </p:txBody>
      </p:sp>
      <p:pic>
        <p:nvPicPr>
          <p:cNvPr id="15362" name="Picture 2" descr="C:\Users\ADMINI~1.SC-\AppData\Local\Temp\ksohtml3020\wps1.png"/>
          <p:cNvPicPr>
            <a:picLocks noChangeAspect="1" noChangeArrowheads="1"/>
          </p:cNvPicPr>
          <p:nvPr/>
        </p:nvPicPr>
        <p:blipFill>
          <a:blip r:embed="rId1" cstate="print"/>
          <a:srcRect/>
          <a:stretch>
            <a:fillRect/>
          </a:stretch>
        </p:blipFill>
        <p:spPr bwMode="auto">
          <a:xfrm>
            <a:off x="395536" y="3091019"/>
            <a:ext cx="1618405" cy="1493912"/>
          </a:xfrm>
          <a:prstGeom prst="rect">
            <a:avLst/>
          </a:prstGeom>
          <a:noFill/>
        </p:spPr>
      </p:pic>
      <p:pic>
        <p:nvPicPr>
          <p:cNvPr id="15364" name="Picture 4" descr="C:\Users\ADMINI~1.SC-\AppData\Local\Temp\ksohtml3020\wps2.png"/>
          <p:cNvPicPr>
            <a:picLocks noChangeAspect="1" noChangeArrowheads="1"/>
          </p:cNvPicPr>
          <p:nvPr/>
        </p:nvPicPr>
        <p:blipFill>
          <a:blip r:embed="rId2" cstate="print"/>
          <a:srcRect/>
          <a:stretch>
            <a:fillRect/>
          </a:stretch>
        </p:blipFill>
        <p:spPr bwMode="auto">
          <a:xfrm>
            <a:off x="2339752" y="2947003"/>
            <a:ext cx="1584176" cy="178498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build="p"/>
      <p:bldP spid="1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三、自动控制</a:t>
            </a:r>
            <a:endParaRPr lang="zh-CN" altLang="en-US" dirty="0"/>
          </a:p>
        </p:txBody>
      </p:sp>
      <p:sp>
        <p:nvSpPr>
          <p:cNvPr id="11" name="文本占位符 10"/>
          <p:cNvSpPr>
            <a:spLocks noGrp="1"/>
          </p:cNvSpPr>
          <p:nvPr>
            <p:ph type="body" idx="1"/>
          </p:nvPr>
        </p:nvSpPr>
        <p:spPr>
          <a:xfrm>
            <a:off x="214282" y="857238"/>
            <a:ext cx="5365830" cy="785818"/>
          </a:xfrm>
        </p:spPr>
        <p:txBody>
          <a:bodyPr>
            <a:normAutofit/>
          </a:bodyPr>
          <a:lstStyle/>
          <a:p>
            <a:r>
              <a:rPr lang="zh-CN" altLang="en-US"/>
              <a:t>立即行动：电梯是否属于自动控制</a:t>
            </a:r>
            <a:endParaRPr lang="zh-CN" altLang="en-US"/>
          </a:p>
        </p:txBody>
      </p:sp>
      <p:sp>
        <p:nvSpPr>
          <p:cNvPr id="15" name="内容占位符 14"/>
          <p:cNvSpPr>
            <a:spLocks noGrp="1"/>
          </p:cNvSpPr>
          <p:nvPr>
            <p:ph sz="half" idx="2"/>
          </p:nvPr>
        </p:nvSpPr>
        <p:spPr>
          <a:xfrm>
            <a:off x="357158" y="1785932"/>
            <a:ext cx="4790906" cy="2855125"/>
          </a:xfrm>
        </p:spPr>
        <p:txBody>
          <a:bodyPr>
            <a:normAutofit/>
          </a:bodyPr>
          <a:lstStyle/>
          <a:p>
            <a:r>
              <a:rPr lang="zh-CN" altLang="en-US" dirty="0"/>
              <a:t>电梯的控制目标是在运行到指定楼层，并打开电梯门。</a:t>
            </a:r>
            <a:endParaRPr lang="en-US" altLang="zh-CN" dirty="0"/>
          </a:p>
          <a:p>
            <a:r>
              <a:rPr lang="zh-CN" altLang="en-US" dirty="0"/>
              <a:t>电梯的控制对象是轿厢和电梯门。</a:t>
            </a:r>
            <a:endParaRPr lang="en-US" altLang="zh-CN" dirty="0"/>
          </a:p>
          <a:p>
            <a:r>
              <a:rPr lang="zh-CN" altLang="en-US" dirty="0"/>
              <a:t>电梯停到指定楼层，控制的过程不需要人干预。</a:t>
            </a:r>
            <a:endParaRPr lang="zh-CN" altLang="en-US" dirty="0"/>
          </a:p>
        </p:txBody>
      </p:sp>
      <p:pic>
        <p:nvPicPr>
          <p:cNvPr id="14337" name="Picture 1"/>
          <p:cNvPicPr>
            <a:picLocks noGrp="1" noChangeAspect="1" noChangeArrowheads="1"/>
          </p:cNvPicPr>
          <p:nvPr>
            <p:ph sz="quarter" idx="4"/>
          </p:nvPr>
        </p:nvPicPr>
        <p:blipFill>
          <a:blip r:embed="rId1" cstate="print"/>
          <a:srcRect/>
          <a:stretch>
            <a:fillRect/>
          </a:stretch>
        </p:blipFill>
        <p:spPr bwMode="auto">
          <a:xfrm>
            <a:off x="5519960" y="1785938"/>
            <a:ext cx="253638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三、自动控制</a:t>
            </a:r>
            <a:endParaRPr lang="zh-CN" altLang="en-US" dirty="0"/>
          </a:p>
        </p:txBody>
      </p:sp>
      <p:sp>
        <p:nvSpPr>
          <p:cNvPr id="11" name="文本占位符 10"/>
          <p:cNvSpPr>
            <a:spLocks noGrp="1"/>
          </p:cNvSpPr>
          <p:nvPr>
            <p:ph type="body" idx="1"/>
          </p:nvPr>
        </p:nvSpPr>
        <p:spPr/>
        <p:txBody>
          <a:bodyPr/>
          <a:lstStyle/>
          <a:p>
            <a:r>
              <a:rPr lang="zh-CN" altLang="en-US"/>
              <a:t>控制方式判断：</a:t>
            </a:r>
            <a:endParaRPr lang="zh-CN" altLang="en-US"/>
          </a:p>
        </p:txBody>
      </p:sp>
      <p:graphicFrame>
        <p:nvGraphicFramePr>
          <p:cNvPr id="8" name="内容占位符 7"/>
          <p:cNvGraphicFramePr>
            <a:graphicFrameLocks noGrp="1"/>
          </p:cNvGraphicFramePr>
          <p:nvPr>
            <p:ph sz="half" idx="2"/>
          </p:nvPr>
        </p:nvGraphicFramePr>
        <p:xfrm>
          <a:off x="611560" y="1563638"/>
          <a:ext cx="7920879" cy="2952327"/>
        </p:xfrm>
        <a:graphic>
          <a:graphicData uri="http://schemas.openxmlformats.org/drawingml/2006/table">
            <a:tbl>
              <a:tblPr firstRow="1" bandRow="1">
                <a:tableStyleId>{5940675A-B579-460E-94D1-54222C63F5DA}</a:tableStyleId>
              </a:tblPr>
              <a:tblGrid>
                <a:gridCol w="1395254"/>
                <a:gridCol w="3885332"/>
                <a:gridCol w="2640293"/>
              </a:tblGrid>
              <a:tr h="421761">
                <a:tc>
                  <a:txBody>
                    <a:bodyPr/>
                    <a:lstStyle/>
                    <a:p>
                      <a:pPr algn="ctr"/>
                      <a:r>
                        <a:rPr lang="zh-CN" altLang="en-US" sz="1800" dirty="0"/>
                        <a:t>序号</a:t>
                      </a:r>
                      <a:endParaRPr lang="zh-CN" altLang="en-US" sz="1800" dirty="0"/>
                    </a:p>
                  </a:txBody>
                  <a:tcPr anchor="ctr">
                    <a:solidFill>
                      <a:schemeClr val="accent4">
                        <a:lumMod val="40000"/>
                        <a:lumOff val="60000"/>
                      </a:schemeClr>
                    </a:solidFill>
                  </a:tcPr>
                </a:tc>
                <a:tc>
                  <a:txBody>
                    <a:bodyPr/>
                    <a:lstStyle/>
                    <a:p>
                      <a:pPr algn="ctr"/>
                      <a:r>
                        <a:rPr lang="zh-CN" altLang="en-US" sz="1800"/>
                        <a:t>控制</a:t>
                      </a:r>
                      <a:endParaRPr lang="zh-CN" altLang="en-US" sz="1800"/>
                    </a:p>
                  </a:txBody>
                  <a:tcPr anchor="ctr">
                    <a:solidFill>
                      <a:schemeClr val="accent4">
                        <a:lumMod val="40000"/>
                        <a:lumOff val="60000"/>
                      </a:schemeClr>
                    </a:solidFill>
                  </a:tcPr>
                </a:tc>
                <a:tc>
                  <a:txBody>
                    <a:bodyPr/>
                    <a:lstStyle/>
                    <a:p>
                      <a:pPr algn="ctr"/>
                      <a:r>
                        <a:rPr lang="zh-CN" altLang="en-US" sz="1800"/>
                        <a:t>控制的方式</a:t>
                      </a:r>
                      <a:endParaRPr lang="zh-CN" altLang="en-US" sz="1800"/>
                    </a:p>
                  </a:txBody>
                  <a:tcPr anchor="ctr">
                    <a:solidFill>
                      <a:schemeClr val="accent4">
                        <a:lumMod val="40000"/>
                        <a:lumOff val="60000"/>
                      </a:schemeClr>
                    </a:solidFill>
                  </a:tcPr>
                </a:tc>
              </a:tr>
              <a:tr h="421761">
                <a:tc>
                  <a:txBody>
                    <a:bodyPr/>
                    <a:lstStyle/>
                    <a:p>
                      <a:pPr algn="ctr"/>
                      <a:r>
                        <a:rPr lang="en-US" altLang="zh-CN" sz="1800"/>
                        <a:t>1</a:t>
                      </a:r>
                      <a:endParaRPr lang="zh-CN" altLang="en-US" sz="1800"/>
                    </a:p>
                  </a:txBody>
                  <a:tcPr anchor="ctr"/>
                </a:tc>
                <a:tc>
                  <a:txBody>
                    <a:bodyPr/>
                    <a:lstStyle/>
                    <a:p>
                      <a:pPr algn="ctr"/>
                      <a:r>
                        <a:rPr lang="zh-CN" altLang="en-US" sz="1800" dirty="0"/>
                        <a:t>抽水马桶的进水控制</a:t>
                      </a:r>
                      <a:endParaRPr lang="zh-CN" altLang="en-US" sz="1800" dirty="0"/>
                    </a:p>
                  </a:txBody>
                  <a:tcPr anchor="ctr"/>
                </a:tc>
                <a:tc>
                  <a:txBody>
                    <a:bodyPr/>
                    <a:lstStyle/>
                    <a:p>
                      <a:pPr algn="ctr"/>
                      <a:r>
                        <a:rPr lang="zh-CN" altLang="en-US" sz="1800"/>
                        <a:t>自动控制</a:t>
                      </a:r>
                      <a:endParaRPr lang="zh-CN" altLang="en-US" sz="1800"/>
                    </a:p>
                  </a:txBody>
                  <a:tcPr anchor="ctr"/>
                </a:tc>
              </a:tr>
              <a:tr h="421761">
                <a:tc>
                  <a:txBody>
                    <a:bodyPr/>
                    <a:lstStyle/>
                    <a:p>
                      <a:pPr algn="ctr"/>
                      <a:r>
                        <a:rPr lang="en-US" altLang="zh-CN" sz="1800"/>
                        <a:t>2</a:t>
                      </a:r>
                      <a:endParaRPr lang="zh-CN" altLang="en-US" sz="1800"/>
                    </a:p>
                  </a:txBody>
                  <a:tcPr anchor="ctr"/>
                </a:tc>
                <a:tc>
                  <a:txBody>
                    <a:bodyPr/>
                    <a:lstStyle/>
                    <a:p>
                      <a:pPr algn="ctr"/>
                      <a:r>
                        <a:rPr lang="zh-CN" altLang="en-US" sz="1800"/>
                        <a:t>电冰箱的温度控制</a:t>
                      </a:r>
                      <a:endParaRPr lang="zh-CN" altLang="en-US" sz="180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800"/>
                        <a:t>自动控制</a:t>
                      </a:r>
                      <a:endParaRPr lang="zh-CN" altLang="en-US" sz="1800"/>
                    </a:p>
                  </a:txBody>
                  <a:tcPr anchor="ctr"/>
                </a:tc>
              </a:tr>
              <a:tr h="421761">
                <a:tc>
                  <a:txBody>
                    <a:bodyPr/>
                    <a:lstStyle/>
                    <a:p>
                      <a:pPr algn="ctr"/>
                      <a:r>
                        <a:rPr lang="en-US" altLang="zh-CN" sz="1800"/>
                        <a:t>3</a:t>
                      </a:r>
                      <a:endParaRPr lang="zh-CN" altLang="en-US" sz="1800"/>
                    </a:p>
                  </a:txBody>
                  <a:tcPr anchor="ctr"/>
                </a:tc>
                <a:tc>
                  <a:txBody>
                    <a:bodyPr/>
                    <a:lstStyle/>
                    <a:p>
                      <a:pPr algn="ctr"/>
                      <a:r>
                        <a:rPr lang="zh-CN" altLang="en-US" sz="1800"/>
                        <a:t>变速自行车的速度控制</a:t>
                      </a:r>
                      <a:endParaRPr lang="zh-CN" altLang="en-US" sz="1800"/>
                    </a:p>
                  </a:txBody>
                  <a:tcPr anchor="ctr"/>
                </a:tc>
                <a:tc>
                  <a:txBody>
                    <a:bodyPr/>
                    <a:lstStyle/>
                    <a:p>
                      <a:pPr algn="ctr"/>
                      <a:r>
                        <a:rPr lang="zh-CN" altLang="en-US" sz="1800"/>
                        <a:t>手动控制</a:t>
                      </a:r>
                      <a:endParaRPr lang="zh-CN" altLang="en-US" sz="1800"/>
                    </a:p>
                  </a:txBody>
                  <a:tcPr anchor="ctr"/>
                </a:tc>
              </a:tr>
              <a:tr h="421761">
                <a:tc>
                  <a:txBody>
                    <a:bodyPr/>
                    <a:lstStyle/>
                    <a:p>
                      <a:pPr algn="ctr"/>
                      <a:r>
                        <a:rPr lang="en-US" altLang="zh-CN" sz="1800"/>
                        <a:t>4</a:t>
                      </a:r>
                      <a:endParaRPr lang="zh-CN" altLang="en-US" sz="1800"/>
                    </a:p>
                  </a:txBody>
                  <a:tcPr anchor="ctr"/>
                </a:tc>
                <a:tc>
                  <a:txBody>
                    <a:bodyPr/>
                    <a:lstStyle/>
                    <a:p>
                      <a:pPr algn="ctr"/>
                      <a:r>
                        <a:rPr lang="zh-CN" altLang="en-US" sz="1800"/>
                        <a:t>电视机的遥控系统</a:t>
                      </a:r>
                      <a:endParaRPr lang="zh-CN" altLang="en-US" sz="180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800"/>
                        <a:t>自动控制</a:t>
                      </a:r>
                      <a:endParaRPr lang="zh-CN" altLang="en-US" sz="1800"/>
                    </a:p>
                  </a:txBody>
                  <a:tcPr anchor="ctr"/>
                </a:tc>
              </a:tr>
              <a:tr h="421761">
                <a:tc>
                  <a:txBody>
                    <a:bodyPr/>
                    <a:lstStyle/>
                    <a:p>
                      <a:pPr algn="ctr"/>
                      <a:r>
                        <a:rPr lang="en-US" altLang="zh-CN" sz="1800"/>
                        <a:t>5</a:t>
                      </a:r>
                      <a:endParaRPr lang="zh-CN" altLang="en-US" sz="1800"/>
                    </a:p>
                  </a:txBody>
                  <a:tcPr anchor="ctr"/>
                </a:tc>
                <a:tc>
                  <a:txBody>
                    <a:bodyPr/>
                    <a:lstStyle/>
                    <a:p>
                      <a:pPr algn="ctr"/>
                      <a:r>
                        <a:rPr lang="zh-CN" altLang="en-US" sz="1800"/>
                        <a:t>教室墙上的电灯控制</a:t>
                      </a:r>
                      <a:endParaRPr lang="zh-CN" altLang="en-US" sz="180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800"/>
                        <a:t>手动控制</a:t>
                      </a:r>
                      <a:endParaRPr lang="zh-CN" altLang="en-US" sz="1800"/>
                    </a:p>
                  </a:txBody>
                  <a:tcPr anchor="ctr"/>
                </a:tc>
              </a:tr>
              <a:tr h="421761">
                <a:tc>
                  <a:txBody>
                    <a:bodyPr/>
                    <a:lstStyle/>
                    <a:p>
                      <a:pPr algn="ctr"/>
                      <a:r>
                        <a:rPr lang="en-US" altLang="zh-CN" sz="1800"/>
                        <a:t>6</a:t>
                      </a:r>
                      <a:endParaRPr lang="zh-CN" altLang="en-US" sz="1800"/>
                    </a:p>
                  </a:txBody>
                  <a:tcPr anchor="ctr"/>
                </a:tc>
                <a:tc>
                  <a:txBody>
                    <a:bodyPr/>
                    <a:lstStyle/>
                    <a:p>
                      <a:pPr algn="ctr"/>
                      <a:r>
                        <a:rPr lang="zh-CN" altLang="en-US" sz="1800"/>
                        <a:t>电饭煲的温度控制</a:t>
                      </a:r>
                      <a:endParaRPr lang="zh-CN" altLang="en-US" sz="1800"/>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sz="1800" dirty="0"/>
                        <a:t>自动控制</a:t>
                      </a:r>
                      <a:endParaRPr lang="zh-CN" altLang="en-US" sz="1800" dirty="0"/>
                    </a:p>
                  </a:txBody>
                  <a:tcPr anchor="ctr"/>
                </a:tc>
              </a:tr>
            </a:tbl>
          </a:graphicData>
        </a:graphic>
      </p:graphicFrame>
      <p:sp>
        <p:nvSpPr>
          <p:cNvPr id="10" name="矩形 9"/>
          <p:cNvSpPr/>
          <p:nvPr/>
        </p:nvSpPr>
        <p:spPr>
          <a:xfrm>
            <a:off x="6588224" y="2427734"/>
            <a:ext cx="11521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6588224" y="2859782"/>
            <a:ext cx="11521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732240" y="3291830"/>
            <a:ext cx="11521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588224" y="3723878"/>
            <a:ext cx="11521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588224" y="4155926"/>
            <a:ext cx="11521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18"/>
                                        </p:tgtEl>
                                      </p:cBhvr>
                                    </p:animEffect>
                                    <p:set>
                                      <p:cBhvr>
                                        <p:cTn id="2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2" grpId="0" bldLvl="0" animBg="1"/>
      <p:bldP spid="16" grpId="0" bldLvl="0" animBg="1"/>
      <p:bldP spid="17" grpId="0" bldLvl="0" animBg="1"/>
      <p:bldP spid="18"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四、智能控制</a:t>
            </a:r>
            <a:endParaRPr lang="zh-CN" altLang="en-US" dirty="0"/>
          </a:p>
        </p:txBody>
      </p:sp>
      <p:sp>
        <p:nvSpPr>
          <p:cNvPr id="11" name="文本占位符 10"/>
          <p:cNvSpPr>
            <a:spLocks noGrp="1"/>
          </p:cNvSpPr>
          <p:nvPr>
            <p:ph type="body" idx="1"/>
          </p:nvPr>
        </p:nvSpPr>
        <p:spPr/>
        <p:txBody>
          <a:bodyPr/>
          <a:lstStyle/>
          <a:p>
            <a:r>
              <a:rPr lang="zh-CN" altLang="en-US"/>
              <a:t>智能控制的概念：</a:t>
            </a:r>
            <a:endParaRPr lang="zh-CN" altLang="en-US"/>
          </a:p>
        </p:txBody>
      </p:sp>
      <p:sp>
        <p:nvSpPr>
          <p:cNvPr id="13" name="文本占位符 12"/>
          <p:cNvSpPr>
            <a:spLocks noGrp="1"/>
          </p:cNvSpPr>
          <p:nvPr>
            <p:ph type="body" sz="quarter" idx="3"/>
          </p:nvPr>
        </p:nvSpPr>
        <p:spPr>
          <a:xfrm>
            <a:off x="4716016" y="1491630"/>
            <a:ext cx="4104456" cy="1224136"/>
          </a:xfrm>
        </p:spPr>
        <p:txBody>
          <a:bodyPr>
            <a:normAutofit fontScale="85000" lnSpcReduction="20000"/>
          </a:bodyPr>
          <a:lstStyle/>
          <a:p>
            <a:pPr>
              <a:lnSpc>
                <a:spcPct val="110000"/>
              </a:lnSpc>
            </a:pPr>
            <a:r>
              <a:rPr lang="zh-CN" altLang="en-US" dirty="0"/>
              <a:t>自动驾驶汽车，又称无人驾驶汽车、电脑驾驶汽车或轮式移动机器人，是一种通过电脑系统实现无人驾驶</a:t>
            </a:r>
            <a:endParaRPr lang="zh-CN" altLang="en-US" dirty="0"/>
          </a:p>
          <a:p>
            <a:pPr>
              <a:lnSpc>
                <a:spcPct val="110000"/>
              </a:lnSpc>
            </a:pPr>
            <a:r>
              <a:rPr lang="zh-CN" altLang="en-US" dirty="0"/>
              <a:t>的智能控制系统。</a:t>
            </a:r>
            <a:endParaRPr lang="zh-CN" altLang="en-US" dirty="0"/>
          </a:p>
          <a:p>
            <a:endParaRPr lang="zh-CN" altLang="en-US" dirty="0"/>
          </a:p>
        </p:txBody>
      </p:sp>
      <p:sp>
        <p:nvSpPr>
          <p:cNvPr id="15" name="内容占位符 14"/>
          <p:cNvSpPr>
            <a:spLocks noGrp="1"/>
          </p:cNvSpPr>
          <p:nvPr>
            <p:ph sz="half" idx="2"/>
          </p:nvPr>
        </p:nvSpPr>
        <p:spPr>
          <a:xfrm>
            <a:off x="357158" y="1785932"/>
            <a:ext cx="4286850" cy="2855125"/>
          </a:xfrm>
        </p:spPr>
        <p:txBody>
          <a:bodyPr>
            <a:normAutofit fontScale="77500" lnSpcReduction="20000"/>
          </a:bodyPr>
          <a:lstStyle/>
          <a:p>
            <a:r>
              <a:rPr lang="zh-CN" altLang="en-US" dirty="0"/>
              <a:t>智能控制是一类无需人的干预就能够自主地驱动智能机器实现其目标的自动控制。</a:t>
            </a:r>
            <a:endParaRPr lang="en-US" altLang="zh-CN" dirty="0"/>
          </a:p>
          <a:p>
            <a:r>
              <a:rPr lang="zh-CN" altLang="en-US" dirty="0"/>
              <a:t>智能控制是控制技术与理论发展的高级阶段，主要用来解决那些在复杂系统中用传统方法难以解决的控制问题。</a:t>
            </a:r>
            <a:endParaRPr lang="en-US" altLang="zh-CN" dirty="0"/>
          </a:p>
          <a:p>
            <a:r>
              <a:rPr lang="zh-CN" altLang="en-US" dirty="0"/>
              <a:t>这些问题的求解过程与人脑的思维过程有一定的相似性，即具有一定程度的“智能”。</a:t>
            </a:r>
            <a:endParaRPr lang="zh-CN" altLang="en-US" dirty="0"/>
          </a:p>
          <a:p>
            <a:endParaRPr lang="zh-CN" altLang="en-US" dirty="0"/>
          </a:p>
        </p:txBody>
      </p:sp>
      <p:pic>
        <p:nvPicPr>
          <p:cNvPr id="12289" name="Picture 1"/>
          <p:cNvPicPr>
            <a:picLocks noGrp="1" noChangeAspect="1" noChangeArrowheads="1"/>
          </p:cNvPicPr>
          <p:nvPr>
            <p:ph sz="quarter" idx="4"/>
          </p:nvPr>
        </p:nvPicPr>
        <p:blipFill>
          <a:blip r:embed="rId1" cstate="print"/>
          <a:srcRect/>
          <a:stretch>
            <a:fillRect/>
          </a:stretch>
        </p:blipFill>
        <p:spPr bwMode="auto">
          <a:xfrm>
            <a:off x="5508104" y="2931790"/>
            <a:ext cx="2448272" cy="17034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四、智能控制</a:t>
            </a:r>
            <a:endParaRPr lang="zh-CN" altLang="en-US" dirty="0"/>
          </a:p>
        </p:txBody>
      </p:sp>
      <p:sp>
        <p:nvSpPr>
          <p:cNvPr id="11" name="文本占位符 10"/>
          <p:cNvSpPr>
            <a:spLocks noGrp="1"/>
          </p:cNvSpPr>
          <p:nvPr>
            <p:ph type="body" idx="1"/>
          </p:nvPr>
        </p:nvSpPr>
        <p:spPr/>
        <p:txBody>
          <a:bodyPr/>
          <a:lstStyle/>
          <a:p>
            <a:r>
              <a:rPr lang="zh-CN" altLang="en-US"/>
              <a:t>发现生活中的智能控制：</a:t>
            </a:r>
            <a:endParaRPr lang="zh-CN" altLang="en-US"/>
          </a:p>
        </p:txBody>
      </p:sp>
      <p:sp>
        <p:nvSpPr>
          <p:cNvPr id="9" name="内容占位符 8"/>
          <p:cNvSpPr>
            <a:spLocks noGrp="1"/>
          </p:cNvSpPr>
          <p:nvPr>
            <p:ph sz="half" idx="2"/>
          </p:nvPr>
        </p:nvSpPr>
        <p:spPr>
          <a:xfrm>
            <a:off x="357158" y="1785932"/>
            <a:ext cx="2342634" cy="2855125"/>
          </a:xfrm>
        </p:spPr>
        <p:txBody>
          <a:bodyPr/>
          <a:lstStyle/>
          <a:p>
            <a:r>
              <a:rPr lang="zh-CN" altLang="en-US" dirty="0"/>
              <a:t>智能灯具</a:t>
            </a:r>
            <a:endParaRPr lang="en-US" altLang="zh-CN" dirty="0"/>
          </a:p>
          <a:p>
            <a:r>
              <a:rPr lang="zh-CN" altLang="en-US" dirty="0"/>
              <a:t>智能门锁</a:t>
            </a:r>
            <a:endParaRPr lang="en-US" altLang="zh-CN" dirty="0"/>
          </a:p>
          <a:p>
            <a:r>
              <a:rPr lang="zh-CN" altLang="en-US" dirty="0"/>
              <a:t>智能窗帘</a:t>
            </a:r>
            <a:endParaRPr lang="zh-CN" altLang="en-US" dirty="0"/>
          </a:p>
        </p:txBody>
      </p:sp>
      <p:pic>
        <p:nvPicPr>
          <p:cNvPr id="1026" name="Picture 2"/>
          <p:cNvPicPr>
            <a:picLocks noChangeAspect="1" noChangeArrowheads="1"/>
          </p:cNvPicPr>
          <p:nvPr/>
        </p:nvPicPr>
        <p:blipFill>
          <a:blip r:embed="rId1" cstate="print"/>
          <a:srcRect/>
          <a:stretch>
            <a:fillRect/>
          </a:stretch>
        </p:blipFill>
        <p:spPr bwMode="auto">
          <a:xfrm>
            <a:off x="3357554" y="1785932"/>
            <a:ext cx="1525094" cy="3011508"/>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cstate="print"/>
          <a:srcRect/>
          <a:stretch>
            <a:fillRect/>
          </a:stretch>
        </p:blipFill>
        <p:spPr bwMode="auto">
          <a:xfrm>
            <a:off x="5357818" y="1357304"/>
            <a:ext cx="3214710" cy="312015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a:t>教学内容</a:t>
            </a:r>
            <a:endParaRPr lang="zh-CN" altLang="en-US" dirty="0"/>
          </a:p>
        </p:txBody>
      </p:sp>
      <p:graphicFrame>
        <p:nvGraphicFramePr>
          <p:cNvPr id="9" name="内容占位符 8"/>
          <p:cNvGraphicFramePr>
            <a:graphicFrameLocks noGrp="1"/>
          </p:cNvGraphicFramePr>
          <p:nvPr>
            <p:ph sz="half" idx="1"/>
          </p:nvPr>
        </p:nvGraphicFramePr>
        <p:xfrm>
          <a:off x="107504" y="1131590"/>
          <a:ext cx="4195763" cy="360039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内容占位符 7"/>
          <p:cNvSpPr>
            <a:spLocks noGrp="1"/>
          </p:cNvSpPr>
          <p:nvPr>
            <p:ph sz="half" idx="2"/>
          </p:nvPr>
        </p:nvSpPr>
        <p:spPr>
          <a:xfrm>
            <a:off x="4303267" y="1131590"/>
            <a:ext cx="4517205" cy="3600400"/>
          </a:xfrm>
        </p:spPr>
        <p:txBody>
          <a:bodyPr>
            <a:normAutofit fontScale="70000" lnSpcReduction="20000"/>
          </a:bodyPr>
          <a:lstStyle/>
          <a:p>
            <a:pPr>
              <a:lnSpc>
                <a:spcPct val="150000"/>
              </a:lnSpc>
            </a:pPr>
            <a:r>
              <a:rPr lang="zh-CN" altLang="en-US" sz="2000" dirty="0"/>
              <a:t>学习目标</a:t>
            </a:r>
            <a:endParaRPr lang="zh-CN" altLang="en-US" sz="2000" dirty="0"/>
          </a:p>
          <a:p>
            <a:pPr lvl="1"/>
            <a:r>
              <a:rPr lang="zh-CN" altLang="en-US" sz="1700" dirty="0"/>
              <a:t>理解控制、控制系统的含义及其在生活和生产中的应用。 </a:t>
            </a:r>
            <a:endParaRPr lang="zh-CN" altLang="en-US" sz="1700" dirty="0"/>
          </a:p>
          <a:p>
            <a:pPr lvl="1"/>
            <a:r>
              <a:rPr lang="zh-CN" altLang="en-US" sz="1700" dirty="0"/>
              <a:t>了解手动控制、自动控制和智能控制的特点。</a:t>
            </a:r>
            <a:endParaRPr lang="zh-CN" altLang="en-US" sz="1700" dirty="0"/>
          </a:p>
          <a:p>
            <a:pPr lvl="1"/>
            <a:r>
              <a:rPr lang="zh-CN" altLang="en-US" sz="1700" dirty="0"/>
              <a:t>熟悉简单开环控制、闭环控制的基本组成和工作过程，了解反馈的基本原理。</a:t>
            </a:r>
            <a:endParaRPr lang="zh-CN" altLang="en-US" sz="1700" dirty="0"/>
          </a:p>
          <a:p>
            <a:pPr lvl="1"/>
            <a:r>
              <a:rPr lang="zh-CN" altLang="en-US" sz="1700" dirty="0"/>
              <a:t>理解控制系统中控制器、执行器和被控对象等的作用，能用框图对一个控制系统进行表达。</a:t>
            </a:r>
            <a:endParaRPr lang="zh-CN" altLang="en-US" sz="1700" dirty="0"/>
          </a:p>
          <a:p>
            <a:pPr lvl="1"/>
            <a:r>
              <a:rPr lang="zh-CN" altLang="en-US" sz="1700" dirty="0"/>
              <a:t>能够分析简单的被控对象的基本特征，确定被控量、控制量。 </a:t>
            </a:r>
            <a:endParaRPr lang="zh-CN" altLang="en-US" sz="1700" dirty="0"/>
          </a:p>
          <a:p>
            <a:pPr lvl="1"/>
            <a:r>
              <a:rPr lang="zh-CN" altLang="en-US" sz="1700" dirty="0"/>
              <a:t>能进行简单的控制系统的设计，并制作一个简单的控制装置，能够对设计方案进行优化。</a:t>
            </a:r>
            <a:endParaRPr lang="zh-CN" altLang="en-US" sz="1700" dirty="0"/>
          </a:p>
          <a:p>
            <a:pPr lvl="1"/>
            <a:r>
              <a:rPr lang="zh-CN" altLang="en-US" sz="1700" dirty="0"/>
              <a:t>了解简单的干扰现象及其对控制功能的影响，了解克服干扰的基本方法。</a:t>
            </a:r>
            <a:endParaRPr lang="en-US" altLang="zh-CN" sz="17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五、开环控制和闭环控制</a:t>
            </a:r>
            <a:endParaRPr lang="zh-CN" altLang="en-US" dirty="0"/>
          </a:p>
        </p:txBody>
      </p:sp>
      <p:sp>
        <p:nvSpPr>
          <p:cNvPr id="11" name="文本占位符 10"/>
          <p:cNvSpPr>
            <a:spLocks noGrp="1"/>
          </p:cNvSpPr>
          <p:nvPr>
            <p:ph type="body" idx="1"/>
          </p:nvPr>
        </p:nvSpPr>
        <p:spPr>
          <a:xfrm>
            <a:off x="214282" y="857238"/>
            <a:ext cx="3277598" cy="1426480"/>
          </a:xfrm>
        </p:spPr>
        <p:txBody>
          <a:bodyPr>
            <a:normAutofit fontScale="85000" lnSpcReduction="20000"/>
          </a:bodyPr>
          <a:lstStyle/>
          <a:p>
            <a:pPr>
              <a:lnSpc>
                <a:spcPct val="120000"/>
              </a:lnSpc>
            </a:pPr>
            <a:r>
              <a:rPr lang="zh-CN" altLang="en-US" dirty="0"/>
              <a:t>“画鼻子”游戏，在画像前几米的地方蒙住眼睛，然后走向画像，用手中的笔为画像画上鼻子。</a:t>
            </a:r>
            <a:endParaRPr lang="zh-CN" altLang="en-US" dirty="0"/>
          </a:p>
          <a:p>
            <a:endParaRPr lang="zh-CN" altLang="en-US" dirty="0"/>
          </a:p>
        </p:txBody>
      </p:sp>
      <p:sp>
        <p:nvSpPr>
          <p:cNvPr id="14" name="内容占位符 13"/>
          <p:cNvSpPr>
            <a:spLocks noGrp="1"/>
          </p:cNvSpPr>
          <p:nvPr>
            <p:ph sz="quarter" idx="4"/>
          </p:nvPr>
        </p:nvSpPr>
        <p:spPr>
          <a:xfrm>
            <a:off x="3635896" y="1707654"/>
            <a:ext cx="4936632" cy="2935798"/>
          </a:xfrm>
        </p:spPr>
        <p:txBody>
          <a:bodyPr>
            <a:normAutofit fontScale="92500" lnSpcReduction="20000"/>
          </a:bodyPr>
          <a:lstStyle/>
          <a:p>
            <a:r>
              <a:rPr lang="zh-CN" altLang="en-US" dirty="0"/>
              <a:t>能将控制的结果反馈回来与希望值进行比较，并根据它们的误差调整控制作用的控制过程，称为</a:t>
            </a:r>
            <a:r>
              <a:rPr lang="zh-CN" altLang="en-US" dirty="0">
                <a:solidFill>
                  <a:srgbClr val="FF0000"/>
                </a:solidFill>
              </a:rPr>
              <a:t>闭环控制</a:t>
            </a:r>
            <a:r>
              <a:rPr lang="zh-CN" altLang="en-US" dirty="0"/>
              <a:t>。</a:t>
            </a:r>
            <a:endParaRPr lang="en-US" altLang="zh-CN" dirty="0"/>
          </a:p>
          <a:p>
            <a:r>
              <a:rPr lang="zh-CN" altLang="en-US" dirty="0"/>
              <a:t>而不能将控制的结果反馈回来影响控制作用的控制过程，称为</a:t>
            </a:r>
            <a:r>
              <a:rPr lang="zh-CN" altLang="en-US" dirty="0">
                <a:solidFill>
                  <a:srgbClr val="FF0000"/>
                </a:solidFill>
              </a:rPr>
              <a:t>开环控制</a:t>
            </a:r>
            <a:r>
              <a:rPr lang="zh-CN" altLang="en-US" dirty="0"/>
              <a:t>。</a:t>
            </a:r>
            <a:endParaRPr lang="en-US" altLang="zh-CN" dirty="0"/>
          </a:p>
          <a:p>
            <a:r>
              <a:rPr lang="zh-CN" altLang="en-US" dirty="0"/>
              <a:t>将控制结果反馈回来的部分，称为</a:t>
            </a:r>
            <a:r>
              <a:rPr lang="zh-CN" altLang="en-US" dirty="0">
                <a:solidFill>
                  <a:srgbClr val="FF0000"/>
                </a:solidFill>
              </a:rPr>
              <a:t>反馈环节</a:t>
            </a:r>
            <a:r>
              <a:rPr lang="zh-CN" altLang="en-US" dirty="0"/>
              <a:t>。</a:t>
            </a:r>
            <a:endParaRPr lang="zh-CN" altLang="en-US" dirty="0"/>
          </a:p>
          <a:p>
            <a:endParaRPr lang="zh-CN" altLang="en-US" dirty="0"/>
          </a:p>
        </p:txBody>
      </p:sp>
      <p:pic>
        <p:nvPicPr>
          <p:cNvPr id="9217" name="Picture 1"/>
          <p:cNvPicPr>
            <a:picLocks noGrp="1" noChangeAspect="1" noChangeArrowheads="1"/>
          </p:cNvPicPr>
          <p:nvPr>
            <p:ph sz="half" idx="2"/>
          </p:nvPr>
        </p:nvPicPr>
        <p:blipFill>
          <a:blip r:embed="rId1" cstate="print"/>
          <a:srcRect/>
          <a:stretch>
            <a:fillRect/>
          </a:stretch>
        </p:blipFill>
        <p:spPr bwMode="auto">
          <a:xfrm>
            <a:off x="1043608" y="2355726"/>
            <a:ext cx="1828800" cy="1409700"/>
          </a:xfrm>
          <a:prstGeom prst="rect">
            <a:avLst/>
          </a:prstGeom>
          <a:noFill/>
          <a:ln w="9525">
            <a:noFill/>
            <a:miter lim="800000"/>
            <a:headEnd/>
            <a:tailEnd/>
          </a:ln>
        </p:spPr>
      </p:pic>
      <p:sp>
        <p:nvSpPr>
          <p:cNvPr id="8" name="文本占位符 10"/>
          <p:cNvSpPr txBox="1"/>
          <p:nvPr/>
        </p:nvSpPr>
        <p:spPr>
          <a:xfrm>
            <a:off x="251520" y="3939902"/>
            <a:ext cx="3168352" cy="994432"/>
          </a:xfrm>
          <a:prstGeom prst="rect">
            <a:avLst/>
          </a:prstGeom>
        </p:spPr>
        <p:txBody>
          <a:bodyPr vert="horz" lIns="91440" tIns="45720" rIns="91440" bIns="45720" rtlCol="0" anchor="t" anchorCtr="0">
            <a:normAutofit fontScale="77500" lnSpcReduction="20000"/>
          </a:bodyPr>
          <a:lstStyle/>
          <a:p>
            <a:pPr marL="0" marR="0" lvl="0" indent="0" algn="l" defTabSz="685800" rtl="0" eaLnBrk="1" fontAlgn="auto" latinLnBrk="0" hangingPunct="1">
              <a:lnSpc>
                <a:spcPct val="120000"/>
              </a:lnSpc>
              <a:spcBef>
                <a:spcPts val="0"/>
              </a:spcBef>
              <a:spcAft>
                <a:spcPts val="0"/>
              </a:spcAft>
              <a:buClr>
                <a:srgbClr val="00B0F0"/>
              </a:buClr>
              <a:buSzPct val="80000"/>
              <a:buFont typeface="Wingdings" panose="05000000000000000000" pitchFamily="2" charset="2"/>
              <a:buNone/>
              <a:defRPr/>
            </a:pPr>
            <a:r>
              <a:rPr kumimoji="0" lang="zh-CN" altLang="en-US" sz="2400" b="1" i="0" u="none" strike="noStrike" kern="1200" cap="none" spc="0" normalizeH="0" baseline="0" noProof="0" dirty="0">
                <a:ln>
                  <a:noFill/>
                </a:ln>
                <a:solidFill>
                  <a:srgbClr val="0070C0"/>
                </a:solidFill>
                <a:effectLst/>
                <a:uLnTx/>
                <a:uFillTx/>
                <a:latin typeface="+mn-lt"/>
                <a:ea typeface="+mn-ea"/>
                <a:cs typeface="+mn-cs"/>
              </a:rPr>
              <a:t>蒙眼写自己的名字，对比平时写的名字，二者控制方式的区别是什么。</a:t>
            </a:r>
            <a:endParaRPr kumimoji="0" lang="zh-CN" altLang="en-US" sz="2400" b="1" i="0" u="none" strike="noStrike" kern="1200" cap="none" spc="0" normalizeH="0" baseline="0" noProof="0" dirty="0">
              <a:ln>
                <a:noFill/>
              </a:ln>
              <a:solidFill>
                <a:srgbClr val="0070C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4" grpId="0" build="p"/>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五、开环控制和闭环控制</a:t>
            </a:r>
            <a:endParaRPr lang="zh-CN" altLang="en-US" dirty="0"/>
          </a:p>
        </p:txBody>
      </p:sp>
      <p:sp>
        <p:nvSpPr>
          <p:cNvPr id="11" name="文本占位符 10"/>
          <p:cNvSpPr>
            <a:spLocks noGrp="1"/>
          </p:cNvSpPr>
          <p:nvPr>
            <p:ph type="body" idx="1"/>
          </p:nvPr>
        </p:nvSpPr>
        <p:spPr/>
        <p:txBody>
          <a:bodyPr/>
          <a:lstStyle/>
          <a:p>
            <a:r>
              <a:rPr lang="zh-CN" altLang="en-US"/>
              <a:t>开环控制与闭环控制判断：</a:t>
            </a:r>
            <a:endParaRPr lang="zh-CN" altLang="en-US"/>
          </a:p>
        </p:txBody>
      </p:sp>
      <p:sp>
        <p:nvSpPr>
          <p:cNvPr id="13" name="文本占位符 12"/>
          <p:cNvSpPr>
            <a:spLocks noGrp="1"/>
          </p:cNvSpPr>
          <p:nvPr>
            <p:ph type="body" sz="quarter" idx="3"/>
          </p:nvPr>
        </p:nvSpPr>
        <p:spPr>
          <a:xfrm>
            <a:off x="4643438" y="1203598"/>
            <a:ext cx="4214842" cy="648072"/>
          </a:xfrm>
        </p:spPr>
        <p:txBody>
          <a:bodyPr>
            <a:normAutofit fontScale="85000" lnSpcReduction="10000"/>
          </a:bodyPr>
          <a:lstStyle/>
          <a:p>
            <a:r>
              <a:rPr lang="zh-CN" altLang="en-US" dirty="0"/>
              <a:t>思考：列举几个开环控制和闭环控制的例子，并比较它们的优缺点。</a:t>
            </a:r>
            <a:endParaRPr lang="zh-CN" altLang="en-US" dirty="0"/>
          </a:p>
          <a:p>
            <a:endParaRPr lang="zh-CN" altLang="en-US" dirty="0"/>
          </a:p>
        </p:txBody>
      </p:sp>
      <p:graphicFrame>
        <p:nvGraphicFramePr>
          <p:cNvPr id="8" name="内容占位符 7"/>
          <p:cNvGraphicFramePr>
            <a:graphicFrameLocks noGrp="1"/>
          </p:cNvGraphicFramePr>
          <p:nvPr>
            <p:ph sz="half" idx="2"/>
          </p:nvPr>
        </p:nvGraphicFramePr>
        <p:xfrm>
          <a:off x="357188" y="1785938"/>
          <a:ext cx="3857626" cy="2225040"/>
        </p:xfrm>
        <a:graphic>
          <a:graphicData uri="http://schemas.openxmlformats.org/drawingml/2006/table">
            <a:tbl>
              <a:tblPr firstRow="1" bandRow="1">
                <a:tableStyleId>{5C22544A-7EE6-4342-B048-85BDC9FD1C3A}</a:tableStyleId>
              </a:tblPr>
              <a:tblGrid>
                <a:gridCol w="1190476"/>
                <a:gridCol w="2667150"/>
              </a:tblGrid>
              <a:tr h="370840">
                <a:tc>
                  <a:txBody>
                    <a:bodyPr/>
                    <a:lstStyle/>
                    <a:p>
                      <a:pPr algn="ctr"/>
                      <a:r>
                        <a:rPr lang="zh-CN" altLang="en-US"/>
                        <a:t>控制系统</a:t>
                      </a:r>
                      <a:endParaRPr lang="zh-CN" altLang="en-US"/>
                    </a:p>
                  </a:txBody>
                  <a:tcPr anchor="ctr"/>
                </a:tc>
                <a:tc>
                  <a:txBody>
                    <a:bodyPr/>
                    <a:lstStyle/>
                    <a:p>
                      <a:pPr algn="ctr"/>
                      <a:r>
                        <a:rPr lang="zh-CN" altLang="en-US"/>
                        <a:t>控制的类型</a:t>
                      </a:r>
                      <a:endParaRPr lang="zh-CN" altLang="en-US"/>
                    </a:p>
                  </a:txBody>
                  <a:tcPr anchor="ctr"/>
                </a:tc>
              </a:tr>
              <a:tr h="370840">
                <a:tc>
                  <a:txBody>
                    <a:bodyPr/>
                    <a:lstStyle/>
                    <a:p>
                      <a:pPr algn="ctr"/>
                      <a:r>
                        <a:rPr lang="zh-CN" altLang="en-US"/>
                        <a:t>鼠标</a:t>
                      </a:r>
                      <a:endParaRPr lang="zh-CN" altLang="en-US"/>
                    </a:p>
                  </a:txBody>
                  <a:tcPr anchor="ctr"/>
                </a:tc>
                <a:tc>
                  <a:txBody>
                    <a:bodyPr/>
                    <a:lstStyle/>
                    <a:p>
                      <a:pPr algn="ctr"/>
                      <a:r>
                        <a:rPr lang="zh-CN" altLang="en-US"/>
                        <a:t>闭环控制</a:t>
                      </a:r>
                      <a:endParaRPr lang="zh-CN" altLang="en-US"/>
                    </a:p>
                  </a:txBody>
                  <a:tcPr anchor="ctr"/>
                </a:tc>
              </a:tr>
              <a:tr h="370840">
                <a:tc>
                  <a:txBody>
                    <a:bodyPr/>
                    <a:lstStyle/>
                    <a:p>
                      <a:pPr algn="ctr"/>
                      <a:r>
                        <a:rPr lang="zh-CN" altLang="en-US"/>
                        <a:t>红外制导</a:t>
                      </a:r>
                      <a:endParaRPr lang="zh-CN" altLang="en-US"/>
                    </a:p>
                  </a:txBody>
                  <a:tcPr anchor="ctr"/>
                </a:tc>
                <a:tc>
                  <a:txBody>
                    <a:bodyPr/>
                    <a:lstStyle/>
                    <a:p>
                      <a:pPr algn="ctr"/>
                      <a:r>
                        <a:rPr lang="zh-CN" altLang="en-US"/>
                        <a:t>闭环控制</a:t>
                      </a:r>
                      <a:endParaRPr lang="zh-CN" altLang="en-US"/>
                    </a:p>
                  </a:txBody>
                  <a:tcPr anchor="ctr"/>
                </a:tc>
              </a:tr>
              <a:tr h="370840">
                <a:tc>
                  <a:txBody>
                    <a:bodyPr/>
                    <a:lstStyle/>
                    <a:p>
                      <a:pPr algn="ctr"/>
                      <a:r>
                        <a:rPr lang="zh-CN" altLang="en-US"/>
                        <a:t>单次射箭</a:t>
                      </a:r>
                      <a:endParaRPr lang="zh-CN" altLang="en-US"/>
                    </a:p>
                  </a:txBody>
                  <a:tcPr anchor="ctr"/>
                </a:tc>
                <a:tc>
                  <a:txBody>
                    <a:bodyPr/>
                    <a:lstStyle/>
                    <a:p>
                      <a:pPr algn="ctr"/>
                      <a:r>
                        <a:rPr lang="zh-CN" altLang="en-US"/>
                        <a:t>开环控制</a:t>
                      </a:r>
                      <a:endParaRPr lang="zh-CN" altLang="en-US"/>
                    </a:p>
                  </a:txBody>
                  <a:tcPr anchor="ctr"/>
                </a:tc>
              </a:tr>
              <a:tr h="370840">
                <a:tc>
                  <a:txBody>
                    <a:bodyPr/>
                    <a:lstStyle/>
                    <a:p>
                      <a:pPr algn="ctr"/>
                      <a:endParaRPr lang="zh-CN" altLang="en-US"/>
                    </a:p>
                  </a:txBody>
                  <a:tcPr anchor="ctr"/>
                </a:tc>
                <a:tc>
                  <a:txBody>
                    <a:bodyPr/>
                    <a:lstStyle/>
                    <a:p>
                      <a:pPr algn="ctr"/>
                      <a:endParaRPr lang="zh-CN" altLang="en-US"/>
                    </a:p>
                  </a:txBody>
                  <a:tcPr anchor="ctr"/>
                </a:tc>
              </a:tr>
              <a:tr h="370840">
                <a:tc>
                  <a:txBody>
                    <a:bodyPr/>
                    <a:lstStyle/>
                    <a:p>
                      <a:pPr algn="ctr"/>
                      <a:endParaRPr lang="zh-CN" altLang="en-US"/>
                    </a:p>
                  </a:txBody>
                  <a:tcPr anchor="ctr"/>
                </a:tc>
                <a:tc>
                  <a:txBody>
                    <a:bodyPr/>
                    <a:lstStyle/>
                    <a:p>
                      <a:pPr algn="ctr"/>
                      <a:endParaRPr lang="zh-CN" altLang="en-US" dirty="0"/>
                    </a:p>
                  </a:txBody>
                  <a:tcPr anchor="ctr"/>
                </a:tc>
              </a:tr>
            </a:tbl>
          </a:graphicData>
        </a:graphic>
      </p:graphicFrame>
      <p:graphicFrame>
        <p:nvGraphicFramePr>
          <p:cNvPr id="10" name="内容占位符 9"/>
          <p:cNvGraphicFramePr>
            <a:graphicFrameLocks noGrp="1"/>
          </p:cNvGraphicFramePr>
          <p:nvPr>
            <p:ph sz="quarter" idx="4"/>
          </p:nvPr>
        </p:nvGraphicFramePr>
        <p:xfrm>
          <a:off x="4629150" y="2001962"/>
          <a:ext cx="3943351" cy="2225972"/>
        </p:xfrm>
        <a:graphic>
          <a:graphicData uri="http://schemas.openxmlformats.org/drawingml/2006/table">
            <a:tbl>
              <a:tblPr firstRow="1" bandRow="1">
                <a:tableStyleId>{5C22544A-7EE6-4342-B048-85BDC9FD1C3A}</a:tableStyleId>
              </a:tblPr>
              <a:tblGrid>
                <a:gridCol w="892091"/>
                <a:gridCol w="1525630"/>
                <a:gridCol w="1525630"/>
              </a:tblGrid>
              <a:tr h="599616">
                <a:tc>
                  <a:txBody>
                    <a:bodyPr/>
                    <a:lstStyle/>
                    <a:p>
                      <a:pPr algn="ctr"/>
                      <a:r>
                        <a:rPr lang="zh-CN" altLang="en-US"/>
                        <a:t>类型</a:t>
                      </a:r>
                      <a:endParaRPr lang="zh-CN" altLang="en-US"/>
                    </a:p>
                  </a:txBody>
                  <a:tcPr anchor="ctr"/>
                </a:tc>
                <a:tc>
                  <a:txBody>
                    <a:bodyPr/>
                    <a:lstStyle/>
                    <a:p>
                      <a:pPr marL="0" marR="0" indent="0" algn="ctr" defTabSz="685800" rtl="0" eaLnBrk="1" fontAlgn="auto" latinLnBrk="0" hangingPunct="1">
                        <a:lnSpc>
                          <a:spcPct val="100000"/>
                        </a:lnSpc>
                        <a:spcBef>
                          <a:spcPts val="0"/>
                        </a:spcBef>
                        <a:spcAft>
                          <a:spcPts val="0"/>
                        </a:spcAft>
                        <a:buClrTx/>
                        <a:buSzTx/>
                        <a:buFontTx/>
                        <a:buNone/>
                        <a:defRPr/>
                      </a:pPr>
                      <a:r>
                        <a:rPr lang="zh-CN" altLang="en-US"/>
                        <a:t>举例</a:t>
                      </a:r>
                      <a:endParaRPr lang="zh-CN" altLang="en-US"/>
                    </a:p>
                  </a:txBody>
                  <a:tcPr anchor="ctr"/>
                </a:tc>
                <a:tc>
                  <a:txBody>
                    <a:bodyPr/>
                    <a:lstStyle/>
                    <a:p>
                      <a:pPr algn="ctr"/>
                      <a:r>
                        <a:rPr lang="zh-CN" altLang="en-US"/>
                        <a:t>优缺点</a:t>
                      </a:r>
                      <a:endParaRPr lang="zh-CN" altLang="en-US"/>
                    </a:p>
                  </a:txBody>
                  <a:tcPr anchor="ctr"/>
                </a:tc>
              </a:tr>
              <a:tr h="813178">
                <a:tc>
                  <a:txBody>
                    <a:bodyPr/>
                    <a:lstStyle/>
                    <a:p>
                      <a:pPr algn="ctr"/>
                      <a:r>
                        <a:rPr lang="zh-CN" altLang="en-US"/>
                        <a:t>开环</a:t>
                      </a:r>
                      <a:endParaRPr lang="en-US" altLang="zh-CN"/>
                    </a:p>
                    <a:p>
                      <a:pPr algn="ctr"/>
                      <a:r>
                        <a:rPr lang="zh-CN" altLang="en-US"/>
                        <a:t>控制</a:t>
                      </a: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r>
              <a:tr h="813178">
                <a:tc>
                  <a:txBody>
                    <a:bodyPr/>
                    <a:lstStyle/>
                    <a:p>
                      <a:pPr algn="ctr"/>
                      <a:r>
                        <a:rPr lang="zh-CN" altLang="en-US"/>
                        <a:t>闭环</a:t>
                      </a:r>
                      <a:endParaRPr lang="en-US" altLang="zh-CN"/>
                    </a:p>
                    <a:p>
                      <a:pPr algn="ctr"/>
                      <a:r>
                        <a:rPr lang="zh-CN" altLang="en-US"/>
                        <a:t>控制</a:t>
                      </a:r>
                      <a:endParaRPr lang="zh-CN" altLang="en-US"/>
                    </a:p>
                  </a:txBody>
                  <a:tcPr anchor="ctr"/>
                </a:tc>
                <a:tc>
                  <a:txBody>
                    <a:bodyPr/>
                    <a:lstStyle/>
                    <a:p>
                      <a:pPr algn="ctr"/>
                      <a:endParaRPr lang="zh-CN" altLang="en-US"/>
                    </a:p>
                  </a:txBody>
                  <a:tcPr anchor="ctr"/>
                </a:tc>
                <a:tc>
                  <a:txBody>
                    <a:bodyPr/>
                    <a:lstStyle/>
                    <a:p>
                      <a:pPr algn="ctr"/>
                      <a:endParaRPr lang="zh-CN" altLang="en-US"/>
                    </a:p>
                  </a:txBody>
                  <a:tcPr anchor="ct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五、开环控制和闭环控制</a:t>
            </a:r>
            <a:endParaRPr lang="zh-CN" altLang="en-US" dirty="0"/>
          </a:p>
        </p:txBody>
      </p:sp>
      <p:sp>
        <p:nvSpPr>
          <p:cNvPr id="11" name="文本占位符 10"/>
          <p:cNvSpPr>
            <a:spLocks noGrp="1"/>
          </p:cNvSpPr>
          <p:nvPr>
            <p:ph type="body" idx="1"/>
          </p:nvPr>
        </p:nvSpPr>
        <p:spPr/>
        <p:txBody>
          <a:bodyPr/>
          <a:lstStyle/>
          <a:p>
            <a:r>
              <a:rPr lang="zh-CN" altLang="en-US"/>
              <a:t>立即行动：</a:t>
            </a:r>
            <a:endParaRPr lang="zh-CN" altLang="en-US"/>
          </a:p>
        </p:txBody>
      </p:sp>
      <p:sp>
        <p:nvSpPr>
          <p:cNvPr id="13" name="文本占位符 12"/>
          <p:cNvSpPr>
            <a:spLocks noGrp="1"/>
          </p:cNvSpPr>
          <p:nvPr>
            <p:ph type="body" sz="quarter" idx="3"/>
          </p:nvPr>
        </p:nvSpPr>
        <p:spPr>
          <a:xfrm>
            <a:off x="3491880" y="2297398"/>
            <a:ext cx="1440730" cy="490376"/>
          </a:xfrm>
        </p:spPr>
        <p:txBody>
          <a:bodyPr>
            <a:normAutofit/>
          </a:bodyPr>
          <a:lstStyle/>
          <a:p>
            <a:r>
              <a:rPr lang="zh-CN" altLang="en-US" sz="2000">
                <a:solidFill>
                  <a:srgbClr val="FF0000"/>
                </a:solidFill>
              </a:rPr>
              <a:t>开环控制</a:t>
            </a:r>
            <a:endParaRPr lang="zh-CN" altLang="en-US" sz="2000">
              <a:solidFill>
                <a:srgbClr val="FF0000"/>
              </a:solidFill>
            </a:endParaRPr>
          </a:p>
        </p:txBody>
      </p:sp>
      <p:sp>
        <p:nvSpPr>
          <p:cNvPr id="14" name="内容占位符 13"/>
          <p:cNvSpPr>
            <a:spLocks noGrp="1"/>
          </p:cNvSpPr>
          <p:nvPr>
            <p:ph sz="quarter" idx="4"/>
          </p:nvPr>
        </p:nvSpPr>
        <p:spPr>
          <a:xfrm>
            <a:off x="5436096" y="1785932"/>
            <a:ext cx="3136432" cy="2857520"/>
          </a:xfrm>
        </p:spPr>
        <p:txBody>
          <a:bodyPr>
            <a:normAutofit fontScale="92500"/>
          </a:bodyPr>
          <a:lstStyle/>
          <a:p>
            <a:r>
              <a:rPr lang="zh-CN" altLang="en-US" dirty="0"/>
              <a:t>手动控制与开环控制、闭环控制没有必然联系。</a:t>
            </a:r>
            <a:endParaRPr lang="en-US" altLang="zh-CN" dirty="0"/>
          </a:p>
          <a:p>
            <a:r>
              <a:rPr lang="zh-CN" altLang="en-US" dirty="0"/>
              <a:t>自动控制的也不一定是闭环控制。</a:t>
            </a:r>
            <a:endParaRPr lang="en-US" altLang="zh-CN" dirty="0"/>
          </a:p>
          <a:p>
            <a:r>
              <a:rPr lang="zh-CN" altLang="en-US" dirty="0"/>
              <a:t>开环闭环是控制方式，手动自动是控制手段。</a:t>
            </a:r>
            <a:endParaRPr lang="zh-CN" altLang="en-US" dirty="0"/>
          </a:p>
        </p:txBody>
      </p:sp>
      <p:sp>
        <p:nvSpPr>
          <p:cNvPr id="8" name="内容占位符 13"/>
          <p:cNvSpPr>
            <a:spLocks noGrp="1"/>
          </p:cNvSpPr>
          <p:nvPr>
            <p:ph sz="half" idx="2"/>
          </p:nvPr>
        </p:nvSpPr>
        <p:spPr>
          <a:xfrm>
            <a:off x="357158" y="1785932"/>
            <a:ext cx="3854802" cy="2855125"/>
          </a:xfrm>
        </p:spPr>
        <p:txBody>
          <a:bodyPr>
            <a:normAutofit fontScale="92500" lnSpcReduction="10000"/>
          </a:bodyPr>
          <a:lstStyle/>
          <a:p>
            <a:r>
              <a:rPr lang="zh-CN" altLang="en-US" dirty="0"/>
              <a:t>射箭（眼睛反馈）有反馈，属于闭环控制吗？</a:t>
            </a:r>
            <a:endParaRPr lang="en-US" altLang="zh-CN" dirty="0"/>
          </a:p>
          <a:p>
            <a:r>
              <a:rPr lang="zh-CN" altLang="en-US" dirty="0"/>
              <a:t>闭环控制都是自动控制吗？请举例说明。</a:t>
            </a:r>
            <a:endParaRPr lang="zh-CN" altLang="en-US" dirty="0"/>
          </a:p>
          <a:p>
            <a:r>
              <a:rPr lang="zh-CN" altLang="en-US" dirty="0"/>
              <a:t>手动控制都是开环控制吗？请举例说明。</a:t>
            </a:r>
            <a:endParaRPr lang="zh-CN" altLang="en-US" dirty="0"/>
          </a:p>
          <a:p>
            <a:endParaRPr lang="en-US" altLang="zh-CN" dirty="0"/>
          </a:p>
          <a:p>
            <a:endParaRPr lang="zh-CN" altLang="en-US" dirty="0"/>
          </a:p>
        </p:txBody>
      </p:sp>
      <p:sp>
        <p:nvSpPr>
          <p:cNvPr id="9" name="文本占位符 12"/>
          <p:cNvSpPr txBox="1"/>
          <p:nvPr/>
        </p:nvSpPr>
        <p:spPr>
          <a:xfrm>
            <a:off x="2915816" y="3219822"/>
            <a:ext cx="1944786" cy="418368"/>
          </a:xfrm>
          <a:prstGeom prst="rect">
            <a:avLst/>
          </a:prstGeom>
        </p:spPr>
        <p:txBody>
          <a:bodyPr vert="horz" lIns="91440" tIns="45720" rIns="91440" bIns="45720" rtlCol="0" anchor="t" anchorCtr="0">
            <a:normAutofit fontScale="85000" lnSpcReduction="10000"/>
          </a:bodyPr>
          <a:lstStyle/>
          <a:p>
            <a:pPr lvl="0" defTabSz="685800">
              <a:buClr>
                <a:srgbClr val="00B0F0"/>
              </a:buClr>
              <a:buSzPct val="80000"/>
            </a:pPr>
            <a:r>
              <a:rPr lang="zh-CN" altLang="en-US" sz="2000" b="1">
                <a:solidFill>
                  <a:srgbClr val="FF0000"/>
                </a:solidFill>
              </a:rPr>
              <a:t>普通汽车人工控制</a:t>
            </a:r>
            <a:endParaRPr kumimoji="0" lang="zh-CN" altLang="en-US" sz="2000" b="1" i="0" u="none" strike="noStrike" kern="1200" cap="none" spc="0" normalizeH="0" baseline="0" noProof="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linds(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linds(horizont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习题</a:t>
            </a:r>
            <a:endParaRPr lang="zh-CN" altLang="en-US" dirty="0"/>
          </a:p>
        </p:txBody>
      </p:sp>
      <p:sp>
        <p:nvSpPr>
          <p:cNvPr id="8" name="内容占位符 7"/>
          <p:cNvSpPr>
            <a:spLocks noGrp="1"/>
          </p:cNvSpPr>
          <p:nvPr>
            <p:ph sz="half" idx="2"/>
          </p:nvPr>
        </p:nvSpPr>
        <p:spPr>
          <a:xfrm>
            <a:off x="357158" y="1928808"/>
            <a:ext cx="3857652" cy="2214578"/>
          </a:xfrm>
        </p:spPr>
        <p:txBody>
          <a:bodyPr>
            <a:normAutofit/>
          </a:bodyPr>
          <a:lstStyle/>
          <a:p>
            <a:pPr marL="457200" indent="-457200">
              <a:buFont typeface="+mj-lt"/>
              <a:buAutoNum type="alphaUcPeriod"/>
            </a:pPr>
            <a:r>
              <a:rPr lang="zh-CN" altLang="en-US" sz="2000" dirty="0"/>
              <a:t>洗衣机</a:t>
            </a:r>
            <a:endParaRPr lang="zh-CN" altLang="en-US" sz="2000" dirty="0"/>
          </a:p>
          <a:p>
            <a:pPr marL="457200" indent="-457200">
              <a:buFont typeface="+mj-lt"/>
              <a:buAutoNum type="alphaUcPeriod"/>
            </a:pPr>
            <a:r>
              <a:rPr lang="zh-CN" altLang="en-US" sz="2000" dirty="0"/>
              <a:t>按压演示水龙头</a:t>
            </a:r>
            <a:endParaRPr lang="zh-CN" altLang="en-US" sz="2000" dirty="0"/>
          </a:p>
          <a:p>
            <a:pPr marL="457200" indent="-457200">
              <a:buFont typeface="+mj-lt"/>
              <a:buAutoNum type="alphaUcPeriod"/>
            </a:pPr>
            <a:r>
              <a:rPr lang="zh-CN" altLang="en-US" sz="2000" dirty="0"/>
              <a:t>抽水马桶的水箱</a:t>
            </a:r>
            <a:endParaRPr lang="zh-CN" altLang="en-US" sz="2000" dirty="0"/>
          </a:p>
          <a:p>
            <a:pPr marL="457200" indent="-457200">
              <a:buFont typeface="+mj-lt"/>
              <a:buAutoNum type="alphaUcPeriod"/>
            </a:pPr>
            <a:r>
              <a:rPr lang="zh-CN" altLang="en-US" sz="2000" dirty="0"/>
              <a:t>普通的电灯开关</a:t>
            </a:r>
            <a:endParaRPr lang="zh-CN" altLang="en-US" sz="2000" dirty="0"/>
          </a:p>
        </p:txBody>
      </p:sp>
      <p:sp>
        <p:nvSpPr>
          <p:cNvPr id="9" name="内容占位符 8"/>
          <p:cNvSpPr>
            <a:spLocks noGrp="1"/>
          </p:cNvSpPr>
          <p:nvPr>
            <p:ph sz="quarter" idx="4"/>
          </p:nvPr>
        </p:nvSpPr>
        <p:spPr>
          <a:xfrm>
            <a:off x="4643438" y="1928808"/>
            <a:ext cx="3943378" cy="2643206"/>
          </a:xfrm>
        </p:spPr>
        <p:txBody>
          <a:bodyPr>
            <a:normAutofit/>
          </a:bodyPr>
          <a:lstStyle/>
          <a:p>
            <a:pPr marL="457200" indent="-457200">
              <a:buFont typeface="+mj-lt"/>
              <a:buAutoNum type="alphaUcPeriod"/>
            </a:pPr>
            <a:r>
              <a:rPr lang="zh-CN" altLang="en-US" sz="2000" dirty="0"/>
              <a:t>冰箱温度控制系统</a:t>
            </a:r>
            <a:endParaRPr lang="zh-CN" altLang="en-US" sz="2000" dirty="0"/>
          </a:p>
          <a:p>
            <a:pPr marL="457200" indent="-457200">
              <a:buFont typeface="+mj-lt"/>
              <a:buAutoNum type="alphaUcPeriod"/>
            </a:pPr>
            <a:r>
              <a:rPr lang="zh-CN" altLang="en-US" sz="2000" dirty="0"/>
              <a:t>空调温度控制系统</a:t>
            </a:r>
            <a:endParaRPr lang="zh-CN" altLang="en-US" sz="2000" dirty="0"/>
          </a:p>
          <a:p>
            <a:pPr marL="457200" indent="-457200">
              <a:buFont typeface="+mj-lt"/>
              <a:buAutoNum type="alphaUcPeriod"/>
            </a:pPr>
            <a:r>
              <a:rPr lang="zh-CN" altLang="en-US" sz="2000" dirty="0"/>
              <a:t>定时路口红绿灯控制系统</a:t>
            </a:r>
            <a:endParaRPr lang="zh-CN" altLang="en-US" sz="2000" dirty="0"/>
          </a:p>
          <a:p>
            <a:pPr marL="457200" indent="-457200">
              <a:buFont typeface="+mj-lt"/>
              <a:buAutoNum type="alphaUcPeriod"/>
            </a:pPr>
            <a:r>
              <a:rPr lang="zh-CN" altLang="en-US" sz="2000" dirty="0"/>
              <a:t>无人机飞行控制系统</a:t>
            </a:r>
            <a:endParaRPr lang="zh-CN" altLang="en-US" sz="2000" dirty="0"/>
          </a:p>
        </p:txBody>
      </p:sp>
      <p:sp>
        <p:nvSpPr>
          <p:cNvPr id="10" name="文本占位符 9"/>
          <p:cNvSpPr>
            <a:spLocks noGrp="1"/>
          </p:cNvSpPr>
          <p:nvPr>
            <p:ph type="body" sz="quarter" idx="3"/>
          </p:nvPr>
        </p:nvSpPr>
        <p:spPr>
          <a:xfrm>
            <a:off x="4643438" y="857238"/>
            <a:ext cx="4214842" cy="857256"/>
          </a:xfrm>
        </p:spPr>
        <p:txBody>
          <a:bodyPr>
            <a:normAutofit/>
          </a:bodyPr>
          <a:lstStyle/>
          <a:p>
            <a:r>
              <a:rPr lang="en-US" altLang="zh-CN" sz="2000" dirty="0"/>
              <a:t>2</a:t>
            </a:r>
            <a:r>
              <a:rPr sz="2000" dirty="0"/>
              <a:t>．</a:t>
            </a:r>
            <a:r>
              <a:rPr lang="zh-CN" altLang="en-US" sz="2000" dirty="0"/>
              <a:t>下面这些控制系统，属于开环控制系统的是</a:t>
            </a:r>
            <a:r>
              <a:rPr sz="2000" dirty="0"/>
              <a:t>（</a:t>
            </a:r>
            <a:r>
              <a:rPr lang="zh-CN" altLang="en-US" sz="2000" dirty="0"/>
              <a:t>　　）</a:t>
            </a:r>
            <a:endParaRPr lang="zh-CN" altLang="en-US" sz="2000" dirty="0"/>
          </a:p>
          <a:p>
            <a:endParaRPr lang="zh-CN" altLang="en-US" sz="2000" dirty="0"/>
          </a:p>
        </p:txBody>
      </p:sp>
      <p:sp>
        <p:nvSpPr>
          <p:cNvPr id="12" name="文本占位符 11"/>
          <p:cNvSpPr>
            <a:spLocks noGrp="1"/>
          </p:cNvSpPr>
          <p:nvPr>
            <p:ph type="body" idx="1"/>
          </p:nvPr>
        </p:nvSpPr>
        <p:spPr>
          <a:xfrm>
            <a:off x="214282" y="857238"/>
            <a:ext cx="4214842" cy="1071570"/>
          </a:xfrm>
        </p:spPr>
        <p:txBody>
          <a:bodyPr>
            <a:normAutofit/>
          </a:bodyPr>
          <a:lstStyle/>
          <a:p>
            <a:pPr>
              <a:lnSpc>
                <a:spcPct val="120000"/>
              </a:lnSpc>
            </a:pPr>
            <a:r>
              <a:rPr lang="en-US" altLang="zh-CN" sz="2000" dirty="0"/>
              <a:t>1</a:t>
            </a:r>
            <a:r>
              <a:rPr lang="zh-CN" altLang="en-US" sz="2000" dirty="0"/>
              <a:t>．下列控制属于手动控制的是（　　）</a:t>
            </a:r>
            <a:endParaRPr lang="zh-CN" altLang="en-US" sz="2000" dirty="0"/>
          </a:p>
        </p:txBody>
      </p:sp>
      <p:sp>
        <p:nvSpPr>
          <p:cNvPr id="11" name="文本占位符 11"/>
          <p:cNvSpPr txBox="1"/>
          <p:nvPr/>
        </p:nvSpPr>
        <p:spPr>
          <a:xfrm>
            <a:off x="611560" y="1276958"/>
            <a:ext cx="432048" cy="368666"/>
          </a:xfrm>
          <a:prstGeom prst="rect">
            <a:avLst/>
          </a:prstGeom>
        </p:spPr>
        <p:txBody>
          <a:bodyPr vert="horz" lIns="91440" tIns="45720" rIns="91440" bIns="45720" rtlCol="0" anchor="t" anchorCtr="0">
            <a:normAutofit fontScale="85000" lnSpcReduction="20000"/>
          </a:bodyPr>
          <a:lstStyle/>
          <a:p>
            <a:pPr marL="0" marR="0" lvl="0" indent="0" algn="l" defTabSz="685800" rtl="0" eaLnBrk="1" fontAlgn="auto" latinLnBrk="0" hangingPunct="1">
              <a:lnSpc>
                <a:spcPct val="110000"/>
              </a:lnSpc>
              <a:spcBef>
                <a:spcPts val="0"/>
              </a:spcBef>
              <a:spcAft>
                <a:spcPts val="0"/>
              </a:spcAft>
              <a:buClr>
                <a:srgbClr val="00B0F0"/>
              </a:buClr>
              <a:buSzPct val="80000"/>
              <a:buFont typeface="Wingdings" panose="05000000000000000000" pitchFamily="2" charset="2"/>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cs"/>
              </a:rPr>
              <a:t>D</a:t>
            </a:r>
            <a:endParaRPr kumimoji="0" lang="zh-CN" altLang="en-US" sz="2400" b="1" i="0" u="none" strike="noStrike" kern="1200" cap="none" spc="0" normalizeH="0" baseline="0" noProof="0" dirty="0">
              <a:ln>
                <a:noFill/>
              </a:ln>
              <a:solidFill>
                <a:srgbClr val="FF0000"/>
              </a:solidFill>
              <a:effectLst/>
              <a:uLnTx/>
              <a:uFillTx/>
              <a:latin typeface="+mn-lt"/>
              <a:ea typeface="+mn-ea"/>
              <a:cs typeface="+mn-cs"/>
            </a:endParaRPr>
          </a:p>
        </p:txBody>
      </p:sp>
      <p:sp>
        <p:nvSpPr>
          <p:cNvPr id="13" name="文本占位符 11"/>
          <p:cNvSpPr txBox="1"/>
          <p:nvPr/>
        </p:nvSpPr>
        <p:spPr>
          <a:xfrm>
            <a:off x="6399103" y="1131590"/>
            <a:ext cx="432048" cy="368666"/>
          </a:xfrm>
          <a:prstGeom prst="rect">
            <a:avLst/>
          </a:prstGeom>
        </p:spPr>
        <p:txBody>
          <a:bodyPr vert="horz" lIns="91440" tIns="45720" rIns="91440" bIns="45720" rtlCol="0" anchor="t" anchorCtr="0">
            <a:normAutofit fontScale="85000" lnSpcReduction="20000"/>
          </a:bodyPr>
          <a:lstStyle/>
          <a:p>
            <a:pPr marL="0" marR="0" lvl="0" indent="0" algn="l" defTabSz="685800" rtl="0" eaLnBrk="1" fontAlgn="auto" latinLnBrk="0" hangingPunct="1">
              <a:lnSpc>
                <a:spcPct val="110000"/>
              </a:lnSpc>
              <a:spcBef>
                <a:spcPts val="0"/>
              </a:spcBef>
              <a:spcAft>
                <a:spcPts val="0"/>
              </a:spcAft>
              <a:buClr>
                <a:srgbClr val="00B0F0"/>
              </a:buClr>
              <a:buSzPct val="80000"/>
              <a:buFont typeface="Wingdings" panose="05000000000000000000" pitchFamily="2" charset="2"/>
              <a:buNone/>
              <a:defRPr/>
            </a:pPr>
            <a:r>
              <a:rPr kumimoji="0" lang="en-US" altLang="zh-CN" sz="2400" b="1" i="0" u="none" strike="noStrike" kern="1200" cap="none" spc="0" normalizeH="0" baseline="0" noProof="0" dirty="0">
                <a:ln>
                  <a:noFill/>
                </a:ln>
                <a:solidFill>
                  <a:srgbClr val="FF0000"/>
                </a:solidFill>
                <a:effectLst/>
                <a:uLnTx/>
                <a:uFillTx/>
                <a:latin typeface="+mn-lt"/>
                <a:ea typeface="+mn-ea"/>
                <a:cs typeface="+mn-cs"/>
              </a:rPr>
              <a:t>C</a:t>
            </a:r>
            <a:endParaRPr kumimoji="0" lang="zh-CN" altLang="en-US" sz="2400" b="1"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总结</a:t>
            </a:r>
            <a:endParaRPr lang="zh-CN" altLang="en-US" dirty="0"/>
          </a:p>
        </p:txBody>
      </p:sp>
      <p:graphicFrame>
        <p:nvGraphicFramePr>
          <p:cNvPr id="11" name="内容占位符 10"/>
          <p:cNvGraphicFramePr>
            <a:graphicFrameLocks noGrp="1"/>
          </p:cNvGraphicFramePr>
          <p:nvPr>
            <p:ph idx="1"/>
          </p:nvPr>
        </p:nvGraphicFramePr>
        <p:xfrm>
          <a:off x="250825" y="933450"/>
          <a:ext cx="8713788" cy="3725863"/>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solidFill>
                  <a:schemeClr val="accent2"/>
                </a:solidFill>
              </a:rPr>
              <a:t>谢谢</a:t>
            </a:r>
            <a:r>
              <a:rPr lang="en-US" altLang="zh-CN" dirty="0">
                <a:solidFill>
                  <a:schemeClr val="accent2"/>
                </a:solidFill>
              </a:rPr>
              <a:t>!</a:t>
            </a:r>
            <a:endParaRPr lang="zh-CN" altLang="en-US" dirty="0">
              <a:solidFill>
                <a:schemeClr val="accent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dirty="0"/>
              <a:t>引入</a:t>
            </a:r>
            <a:endParaRPr lang="zh-CN" altLang="en-US" dirty="0"/>
          </a:p>
        </p:txBody>
      </p:sp>
      <p:sp>
        <p:nvSpPr>
          <p:cNvPr id="9" name="文本占位符 8"/>
          <p:cNvSpPr>
            <a:spLocks noGrp="1"/>
          </p:cNvSpPr>
          <p:nvPr>
            <p:ph type="body" idx="1"/>
          </p:nvPr>
        </p:nvSpPr>
        <p:spPr/>
        <p:txBody>
          <a:bodyPr/>
          <a:lstStyle/>
          <a:p>
            <a:r>
              <a:rPr lang="zh-CN" altLang="en-US"/>
              <a:t>神舟十一号与天空二号对接</a:t>
            </a:r>
            <a:endParaRPr lang="zh-CN" altLang="en-US"/>
          </a:p>
        </p:txBody>
      </p:sp>
      <p:sp>
        <p:nvSpPr>
          <p:cNvPr id="10" name="内容占位符 9"/>
          <p:cNvSpPr>
            <a:spLocks noGrp="1"/>
          </p:cNvSpPr>
          <p:nvPr>
            <p:ph sz="quarter" idx="4"/>
          </p:nvPr>
        </p:nvSpPr>
        <p:spPr>
          <a:xfrm>
            <a:off x="4629150" y="2071684"/>
            <a:ext cx="3943378" cy="2000264"/>
          </a:xfrm>
        </p:spPr>
        <p:txBody>
          <a:bodyPr>
            <a:normAutofit/>
          </a:bodyPr>
          <a:lstStyle/>
          <a:p>
            <a:r>
              <a:rPr lang="zh-CN" altLang="en-US" sz="2400"/>
              <a:t>什么是控制？</a:t>
            </a:r>
            <a:endParaRPr lang="en-US" altLang="zh-CN" sz="2400"/>
          </a:p>
          <a:p>
            <a:r>
              <a:rPr lang="zh-CN" altLang="en-US" sz="2400"/>
              <a:t>控制的目的是什么？</a:t>
            </a:r>
            <a:endParaRPr lang="zh-CN" altLang="en-US" sz="2400"/>
          </a:p>
          <a:p>
            <a:endParaRPr lang="zh-CN" altLang="en-US" sz="2400"/>
          </a:p>
        </p:txBody>
      </p:sp>
      <p:pic>
        <p:nvPicPr>
          <p:cNvPr id="5122" name="Picture 2" descr="C:\Users\ADMINI~1\AppData\Local\Temp\ksohtml8136\wps1.png"/>
          <p:cNvPicPr>
            <a:picLocks noGrp="1" noChangeAspect="1" noChangeArrowheads="1"/>
          </p:cNvPicPr>
          <p:nvPr>
            <p:ph sz="half" idx="2"/>
          </p:nvPr>
        </p:nvPicPr>
        <p:blipFill>
          <a:blip r:embed="rId1" cstate="print"/>
          <a:srcRect/>
          <a:stretch>
            <a:fillRect/>
          </a:stretch>
        </p:blipFill>
        <p:spPr bwMode="auto">
          <a:xfrm>
            <a:off x="952667" y="2218656"/>
            <a:ext cx="2666667" cy="19904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一、控制</a:t>
            </a:r>
            <a:endParaRPr lang="zh-CN" altLang="en-US" dirty="0"/>
          </a:p>
        </p:txBody>
      </p:sp>
      <p:sp>
        <p:nvSpPr>
          <p:cNvPr id="11" name="文本占位符 10"/>
          <p:cNvSpPr>
            <a:spLocks noGrp="1"/>
          </p:cNvSpPr>
          <p:nvPr>
            <p:ph type="body" idx="1"/>
          </p:nvPr>
        </p:nvSpPr>
        <p:spPr/>
        <p:txBody>
          <a:bodyPr/>
          <a:lstStyle/>
          <a:p>
            <a:r>
              <a:rPr lang="zh-CN" altLang="en-US"/>
              <a:t>思考：寻找生活中的控制</a:t>
            </a:r>
            <a:endParaRPr lang="zh-CN" altLang="en-US"/>
          </a:p>
        </p:txBody>
      </p:sp>
      <p:sp>
        <p:nvSpPr>
          <p:cNvPr id="14" name="内容占位符 13"/>
          <p:cNvSpPr>
            <a:spLocks noGrp="1"/>
          </p:cNvSpPr>
          <p:nvPr>
            <p:ph sz="quarter" idx="4"/>
          </p:nvPr>
        </p:nvSpPr>
        <p:spPr/>
        <p:txBody>
          <a:bodyPr/>
          <a:lstStyle/>
          <a:p>
            <a:r>
              <a:rPr lang="zh-CN" altLang="en-US" dirty="0"/>
              <a:t>控制技术在生活中广泛存在。</a:t>
            </a:r>
            <a:endParaRPr lang="en-US" altLang="zh-CN" dirty="0"/>
          </a:p>
          <a:p>
            <a:r>
              <a:rPr lang="zh-CN" altLang="en-US" dirty="0"/>
              <a:t>复杂的控制，由多个部分组成，构成了控制系统。</a:t>
            </a:r>
            <a:endParaRPr lang="en-US" altLang="zh-CN" dirty="0"/>
          </a:p>
          <a:p>
            <a:r>
              <a:rPr lang="zh-CN" altLang="en-US" dirty="0"/>
              <a:t>控制系统作用：高效、便利。</a:t>
            </a:r>
            <a:endParaRPr lang="en-US" altLang="zh-CN" dirty="0"/>
          </a:p>
          <a:p>
            <a:endParaRPr lang="en-US" altLang="zh-CN" dirty="0"/>
          </a:p>
          <a:p>
            <a:endParaRPr lang="en-US" altLang="zh-CN" dirty="0"/>
          </a:p>
          <a:p>
            <a:endParaRPr lang="en-US" altLang="zh-CN" dirty="0"/>
          </a:p>
          <a:p>
            <a:endParaRPr lang="zh-CN" altLang="en-US" dirty="0"/>
          </a:p>
        </p:txBody>
      </p:sp>
      <p:sp>
        <p:nvSpPr>
          <p:cNvPr id="15" name="内容占位符 14"/>
          <p:cNvSpPr>
            <a:spLocks noGrp="1"/>
          </p:cNvSpPr>
          <p:nvPr>
            <p:ph sz="half" idx="2"/>
          </p:nvPr>
        </p:nvSpPr>
        <p:spPr/>
        <p:txBody>
          <a:bodyPr>
            <a:normAutofit/>
          </a:bodyPr>
          <a:lstStyle/>
          <a:p>
            <a:r>
              <a:rPr lang="zh-CN" altLang="en-US" dirty="0"/>
              <a:t>教室的照明系统</a:t>
            </a:r>
            <a:endParaRPr lang="en-US" altLang="zh-CN" dirty="0"/>
          </a:p>
          <a:p>
            <a:r>
              <a:rPr lang="zh-CN" altLang="en-US" dirty="0"/>
              <a:t>洗衣机</a:t>
            </a:r>
            <a:endParaRPr lang="en-US" altLang="zh-CN" dirty="0"/>
          </a:p>
          <a:p>
            <a:r>
              <a:rPr lang="zh-CN" altLang="en-US" dirty="0"/>
              <a:t>电冰箱</a:t>
            </a:r>
            <a:endParaRPr lang="en-US" altLang="zh-CN" dirty="0"/>
          </a:p>
          <a:p>
            <a:r>
              <a:rPr lang="zh-CN" altLang="en-US" dirty="0"/>
              <a:t>路口的红绿灯系统</a:t>
            </a:r>
            <a:endParaRPr lang="en-US" altLang="zh-CN" dirty="0"/>
          </a:p>
          <a:p>
            <a:r>
              <a:rPr lang="en-US" altLang="zh-CN" dirty="0"/>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idx="1"/>
          </p:nvPr>
        </p:nvSpPr>
        <p:spPr>
          <a:xfrm>
            <a:off x="214282" y="857238"/>
            <a:ext cx="5143536" cy="785818"/>
          </a:xfrm>
        </p:spPr>
        <p:txBody>
          <a:bodyPr>
            <a:normAutofit/>
          </a:bodyPr>
          <a:lstStyle/>
          <a:p>
            <a:r>
              <a:rPr lang="zh-CN" altLang="en-US" dirty="0"/>
              <a:t>实践活动</a:t>
            </a:r>
            <a:r>
              <a:rPr lang="en-US" altLang="zh-CN" dirty="0"/>
              <a:t>1</a:t>
            </a:r>
            <a:r>
              <a:rPr lang="zh-CN" altLang="en-US" dirty="0"/>
              <a:t>：简单的</a:t>
            </a:r>
            <a:r>
              <a:rPr lang="en-US" altLang="zh-CN" dirty="0"/>
              <a:t>LED</a:t>
            </a:r>
            <a:r>
              <a:rPr lang="zh-CN" altLang="en-US" dirty="0"/>
              <a:t>电路</a:t>
            </a:r>
            <a:endParaRPr lang="zh-CN" altLang="en-US" dirty="0"/>
          </a:p>
        </p:txBody>
      </p:sp>
      <p:sp>
        <p:nvSpPr>
          <p:cNvPr id="15" name="内容占位符 14"/>
          <p:cNvSpPr>
            <a:spLocks noGrp="1"/>
          </p:cNvSpPr>
          <p:nvPr>
            <p:ph sz="half" idx="2"/>
          </p:nvPr>
        </p:nvSpPr>
        <p:spPr>
          <a:xfrm>
            <a:off x="357158" y="1785932"/>
            <a:ext cx="2630666" cy="2855125"/>
          </a:xfrm>
        </p:spPr>
        <p:txBody>
          <a:bodyPr>
            <a:normAutofit fontScale="92500" lnSpcReduction="10000"/>
          </a:bodyPr>
          <a:lstStyle/>
          <a:p>
            <a:r>
              <a:rPr lang="zh-CN" altLang="en-US" dirty="0"/>
              <a:t>材料：</a:t>
            </a:r>
            <a:endParaRPr lang="en-US" altLang="zh-CN" dirty="0"/>
          </a:p>
          <a:p>
            <a:pPr lvl="1"/>
            <a:r>
              <a:rPr lang="zh-CN" altLang="en-US" dirty="0"/>
              <a:t>面包板、面包板跳线、面包板电源、</a:t>
            </a:r>
            <a:r>
              <a:rPr lang="en-US" altLang="zh-CN" dirty="0"/>
              <a:t>9V</a:t>
            </a:r>
            <a:r>
              <a:rPr lang="zh-CN" altLang="en-US" dirty="0"/>
              <a:t>充电电池、电池连接线</a:t>
            </a:r>
            <a:endParaRPr lang="en-US" altLang="zh-CN" dirty="0"/>
          </a:p>
          <a:p>
            <a:pPr lvl="1"/>
            <a:r>
              <a:rPr lang="zh-CN" altLang="en-US" dirty="0"/>
              <a:t>发光二极管、电阻、拨动开关</a:t>
            </a:r>
            <a:endParaRPr lang="zh-CN" altLang="en-US" dirty="0"/>
          </a:p>
        </p:txBody>
      </p:sp>
      <p:sp>
        <p:nvSpPr>
          <p:cNvPr id="8" name="文本占位符 7"/>
          <p:cNvSpPr>
            <a:spLocks noGrp="1"/>
          </p:cNvSpPr>
          <p:nvPr>
            <p:ph type="body" sz="quarter" idx="3"/>
          </p:nvPr>
        </p:nvSpPr>
        <p:spPr>
          <a:xfrm>
            <a:off x="5724128" y="1419622"/>
            <a:ext cx="3134722" cy="929834"/>
          </a:xfrm>
        </p:spPr>
        <p:txBody>
          <a:bodyPr/>
          <a:lstStyle/>
          <a:p>
            <a:r>
              <a:rPr lang="zh-CN" altLang="en-US" dirty="0"/>
              <a:t>电路图：</a:t>
            </a:r>
            <a:endParaRPr lang="zh-CN" altLang="en-US" dirty="0"/>
          </a:p>
        </p:txBody>
      </p:sp>
      <p:sp>
        <p:nvSpPr>
          <p:cNvPr id="7" name="标题 6"/>
          <p:cNvSpPr>
            <a:spLocks noGrp="1"/>
          </p:cNvSpPr>
          <p:nvPr>
            <p:ph type="title"/>
          </p:nvPr>
        </p:nvSpPr>
        <p:spPr/>
        <p:txBody>
          <a:bodyPr/>
          <a:lstStyle/>
          <a:p>
            <a:r>
              <a:rPr lang="zh-CN" altLang="en-US"/>
              <a:t>一、控制</a:t>
            </a:r>
            <a:endParaRPr lang="zh-CN" altLang="en-US" dirty="0"/>
          </a:p>
        </p:txBody>
      </p:sp>
      <p:pic>
        <p:nvPicPr>
          <p:cNvPr id="1026" name="Picture 2"/>
          <p:cNvPicPr>
            <a:picLocks noGrp="1" noChangeAspect="1" noChangeArrowheads="1"/>
          </p:cNvPicPr>
          <p:nvPr>
            <p:ph sz="quarter" idx="4"/>
          </p:nvPr>
        </p:nvPicPr>
        <p:blipFill>
          <a:blip r:embed="rId1" cstate="print"/>
          <a:srcRect/>
          <a:stretch>
            <a:fillRect/>
          </a:stretch>
        </p:blipFill>
        <p:spPr bwMode="auto">
          <a:xfrm>
            <a:off x="5796136" y="2355726"/>
            <a:ext cx="3042571" cy="2143125"/>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a:stretch>
            <a:fillRect/>
          </a:stretch>
        </p:blipFill>
        <p:spPr bwMode="auto">
          <a:xfrm>
            <a:off x="3059832" y="1777549"/>
            <a:ext cx="2520280" cy="30009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idx="1"/>
          </p:nvPr>
        </p:nvSpPr>
        <p:spPr/>
        <p:txBody>
          <a:bodyPr/>
          <a:lstStyle/>
          <a:p>
            <a:r>
              <a:rPr lang="zh-CN" altLang="en-US" dirty="0"/>
              <a:t>面包板供电（选择</a:t>
            </a:r>
            <a:r>
              <a:rPr lang="en-US" altLang="zh-CN" dirty="0"/>
              <a:t>3.3V</a:t>
            </a:r>
            <a:r>
              <a:rPr lang="zh-CN" altLang="en-US" dirty="0"/>
              <a:t>）：</a:t>
            </a:r>
            <a:endParaRPr lang="zh-CN" altLang="en-US" dirty="0"/>
          </a:p>
        </p:txBody>
      </p:sp>
      <p:sp>
        <p:nvSpPr>
          <p:cNvPr id="4" name="文本占位符 3"/>
          <p:cNvSpPr>
            <a:spLocks noGrp="1"/>
          </p:cNvSpPr>
          <p:nvPr>
            <p:ph type="body" sz="quarter" idx="3"/>
          </p:nvPr>
        </p:nvSpPr>
        <p:spPr/>
        <p:txBody>
          <a:bodyPr/>
          <a:lstStyle/>
          <a:p>
            <a:r>
              <a:rPr lang="zh-CN" altLang="en-US" dirty="0"/>
              <a:t>电路连接实物图：</a:t>
            </a:r>
            <a:endParaRPr lang="zh-CN" altLang="en-US" dirty="0"/>
          </a:p>
        </p:txBody>
      </p:sp>
      <p:sp>
        <p:nvSpPr>
          <p:cNvPr id="6" name="标题 5"/>
          <p:cNvSpPr>
            <a:spLocks noGrp="1"/>
          </p:cNvSpPr>
          <p:nvPr>
            <p:ph type="title"/>
          </p:nvPr>
        </p:nvSpPr>
        <p:spPr/>
        <p:txBody>
          <a:bodyPr/>
          <a:lstStyle/>
          <a:p>
            <a:r>
              <a:rPr lang="zh-CN" altLang="en-US"/>
              <a:t>一、控制</a:t>
            </a:r>
            <a:endParaRPr lang="zh-CN" altLang="en-US"/>
          </a:p>
        </p:txBody>
      </p:sp>
      <p:pic>
        <p:nvPicPr>
          <p:cNvPr id="1027" name="Picture 3"/>
          <p:cNvPicPr>
            <a:picLocks noGrp="1" noChangeAspect="1" noChangeArrowheads="1"/>
          </p:cNvPicPr>
          <p:nvPr>
            <p:ph sz="half" idx="2"/>
          </p:nvPr>
        </p:nvPicPr>
        <p:blipFill>
          <a:blip r:embed="rId1" cstate="print"/>
          <a:srcRect/>
          <a:stretch>
            <a:fillRect/>
          </a:stretch>
        </p:blipFill>
        <p:spPr bwMode="auto">
          <a:xfrm>
            <a:off x="903181" y="1785938"/>
            <a:ext cx="2765639" cy="2855912"/>
          </a:xfrm>
          <a:prstGeom prst="rect">
            <a:avLst/>
          </a:prstGeom>
          <a:noFill/>
          <a:ln w="9525">
            <a:noFill/>
            <a:miter lim="800000"/>
            <a:headEnd/>
            <a:tailEnd/>
          </a:ln>
        </p:spPr>
      </p:pic>
      <p:pic>
        <p:nvPicPr>
          <p:cNvPr id="9" name="Picture 2"/>
          <p:cNvPicPr>
            <a:picLocks noGrp="1" noChangeAspect="1" noChangeArrowheads="1"/>
          </p:cNvPicPr>
          <p:nvPr>
            <p:ph sz="quarter" idx="4"/>
          </p:nvPr>
        </p:nvPicPr>
        <p:blipFill>
          <a:blip r:embed="rId2" cstate="print"/>
          <a:srcRect/>
          <a:stretch>
            <a:fillRect/>
          </a:stretch>
        </p:blipFill>
        <p:spPr bwMode="auto">
          <a:xfrm>
            <a:off x="4783411" y="1785938"/>
            <a:ext cx="3634828"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0"/>
          <p:cNvSpPr>
            <a:spLocks noGrp="1"/>
          </p:cNvSpPr>
          <p:nvPr>
            <p:ph type="body" idx="1"/>
          </p:nvPr>
        </p:nvSpPr>
        <p:spPr/>
        <p:txBody>
          <a:bodyPr/>
          <a:lstStyle/>
          <a:p>
            <a:r>
              <a:rPr lang="zh-CN" altLang="en-US"/>
              <a:t>实践活动</a:t>
            </a:r>
            <a:r>
              <a:rPr lang="en-US" altLang="zh-CN"/>
              <a:t>2</a:t>
            </a:r>
            <a:r>
              <a:rPr lang="zh-CN" altLang="en-US"/>
              <a:t>：简单的磁控系统</a:t>
            </a:r>
            <a:endParaRPr lang="zh-CN" altLang="en-US"/>
          </a:p>
        </p:txBody>
      </p:sp>
      <p:sp>
        <p:nvSpPr>
          <p:cNvPr id="15" name="内容占位符 14"/>
          <p:cNvSpPr>
            <a:spLocks noGrp="1"/>
          </p:cNvSpPr>
          <p:nvPr>
            <p:ph sz="half" idx="2"/>
          </p:nvPr>
        </p:nvSpPr>
        <p:spPr>
          <a:xfrm>
            <a:off x="357158" y="1785932"/>
            <a:ext cx="2414642" cy="2855125"/>
          </a:xfrm>
        </p:spPr>
        <p:txBody>
          <a:bodyPr>
            <a:normAutofit lnSpcReduction="10000"/>
          </a:bodyPr>
          <a:lstStyle/>
          <a:p>
            <a:r>
              <a:rPr lang="zh-CN" altLang="en-US" dirty="0"/>
              <a:t>面包板电路基本配置</a:t>
            </a:r>
            <a:endParaRPr lang="en-US" altLang="zh-CN" dirty="0"/>
          </a:p>
          <a:p>
            <a:r>
              <a:rPr lang="zh-CN" altLang="en-US" dirty="0"/>
              <a:t>材料：</a:t>
            </a:r>
            <a:endParaRPr lang="en-US" altLang="zh-CN" dirty="0"/>
          </a:p>
          <a:p>
            <a:pPr lvl="1"/>
            <a:r>
              <a:rPr lang="zh-CN" altLang="en-US" dirty="0"/>
              <a:t>发光二极管、电阻、干簧管、磁铁</a:t>
            </a:r>
            <a:endParaRPr lang="zh-CN" altLang="en-US" dirty="0"/>
          </a:p>
        </p:txBody>
      </p:sp>
      <p:sp>
        <p:nvSpPr>
          <p:cNvPr id="6" name="文本占位符 5"/>
          <p:cNvSpPr>
            <a:spLocks noGrp="1"/>
          </p:cNvSpPr>
          <p:nvPr>
            <p:ph type="body" sz="quarter" idx="3"/>
          </p:nvPr>
        </p:nvSpPr>
        <p:spPr>
          <a:xfrm>
            <a:off x="5796136" y="1851670"/>
            <a:ext cx="3062714" cy="785818"/>
          </a:xfrm>
        </p:spPr>
        <p:txBody>
          <a:bodyPr/>
          <a:lstStyle/>
          <a:p>
            <a:r>
              <a:rPr lang="zh-CN" altLang="en-US" dirty="0"/>
              <a:t>电路图：</a:t>
            </a:r>
            <a:endParaRPr lang="zh-CN" altLang="en-US" dirty="0"/>
          </a:p>
        </p:txBody>
      </p:sp>
      <p:sp>
        <p:nvSpPr>
          <p:cNvPr id="7" name="标题 6"/>
          <p:cNvSpPr>
            <a:spLocks noGrp="1"/>
          </p:cNvSpPr>
          <p:nvPr>
            <p:ph type="title"/>
          </p:nvPr>
        </p:nvSpPr>
        <p:spPr/>
        <p:txBody>
          <a:bodyPr/>
          <a:lstStyle/>
          <a:p>
            <a:r>
              <a:rPr lang="zh-CN" altLang="en-US"/>
              <a:t>一、控制</a:t>
            </a:r>
            <a:endParaRPr lang="zh-CN" altLang="en-US" dirty="0"/>
          </a:p>
        </p:txBody>
      </p:sp>
      <p:pic>
        <p:nvPicPr>
          <p:cNvPr id="9" name="Picture 2"/>
          <p:cNvPicPr>
            <a:picLocks noGrp="1" noChangeAspect="1" noChangeArrowheads="1"/>
          </p:cNvPicPr>
          <p:nvPr>
            <p:ph sz="quarter" idx="4"/>
          </p:nvPr>
        </p:nvPicPr>
        <p:blipFill>
          <a:blip r:embed="rId1" cstate="print"/>
          <a:srcRect/>
          <a:stretch>
            <a:fillRect/>
          </a:stretch>
        </p:blipFill>
        <p:spPr bwMode="auto">
          <a:xfrm>
            <a:off x="6012160" y="2427734"/>
            <a:ext cx="2841673" cy="1927225"/>
          </a:xfrm>
          <a:prstGeom prst="rect">
            <a:avLst/>
          </a:prstGeom>
          <a:noFill/>
          <a:ln w="9525">
            <a:noFill/>
            <a:miter lim="800000"/>
            <a:headEnd/>
            <a:tailEnd/>
          </a:ln>
        </p:spPr>
      </p:pic>
      <p:pic>
        <p:nvPicPr>
          <p:cNvPr id="10" name="Picture 2"/>
          <p:cNvPicPr>
            <a:picLocks noChangeAspect="1" noChangeArrowheads="1"/>
          </p:cNvPicPr>
          <p:nvPr/>
        </p:nvPicPr>
        <p:blipFill>
          <a:blip r:embed="rId2" cstate="print"/>
          <a:srcRect/>
          <a:stretch>
            <a:fillRect/>
          </a:stretch>
        </p:blipFill>
        <p:spPr bwMode="auto">
          <a:xfrm>
            <a:off x="3347864" y="1995686"/>
            <a:ext cx="2436821" cy="24958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一、控制</a:t>
            </a:r>
            <a:endParaRPr lang="zh-CN" altLang="en-US" dirty="0"/>
          </a:p>
        </p:txBody>
      </p:sp>
      <p:sp>
        <p:nvSpPr>
          <p:cNvPr id="11" name="文本占位符 10"/>
          <p:cNvSpPr>
            <a:spLocks noGrp="1"/>
          </p:cNvSpPr>
          <p:nvPr>
            <p:ph type="body" idx="1"/>
          </p:nvPr>
        </p:nvSpPr>
        <p:spPr>
          <a:xfrm>
            <a:off x="214282" y="857238"/>
            <a:ext cx="4214842" cy="1210456"/>
          </a:xfrm>
        </p:spPr>
        <p:txBody>
          <a:bodyPr>
            <a:normAutofit/>
          </a:bodyPr>
          <a:lstStyle/>
          <a:p>
            <a:r>
              <a:rPr lang="zh-CN" altLang="en-US" dirty="0"/>
              <a:t>实践活动</a:t>
            </a:r>
            <a:r>
              <a:rPr lang="en-US" altLang="zh-CN" dirty="0"/>
              <a:t>2</a:t>
            </a:r>
            <a:r>
              <a:rPr lang="zh-CN" altLang="en-US" dirty="0"/>
              <a:t>：简单的磁控系统</a:t>
            </a:r>
            <a:endParaRPr lang="en-US" altLang="zh-CN" dirty="0"/>
          </a:p>
          <a:p>
            <a:endParaRPr lang="en-US" altLang="zh-CN" dirty="0"/>
          </a:p>
          <a:p>
            <a:r>
              <a:rPr lang="zh-CN" altLang="en-US" dirty="0"/>
              <a:t>电路连接实物图：</a:t>
            </a:r>
            <a:endParaRPr lang="zh-CN" altLang="en-US" dirty="0"/>
          </a:p>
        </p:txBody>
      </p:sp>
      <p:pic>
        <p:nvPicPr>
          <p:cNvPr id="9" name="Picture 2"/>
          <p:cNvPicPr>
            <a:picLocks noGrp="1" noChangeAspect="1" noChangeArrowheads="1"/>
          </p:cNvPicPr>
          <p:nvPr>
            <p:ph sz="half" idx="2"/>
          </p:nvPr>
        </p:nvPicPr>
        <p:blipFill>
          <a:blip r:embed="rId1" cstate="print"/>
          <a:srcRect t="7560" b="6761"/>
          <a:stretch>
            <a:fillRect/>
          </a:stretch>
        </p:blipFill>
        <p:spPr bwMode="auto">
          <a:xfrm>
            <a:off x="650392" y="2167593"/>
            <a:ext cx="3271216" cy="2446614"/>
          </a:xfrm>
          <a:prstGeom prst="rect">
            <a:avLst/>
          </a:prstGeom>
          <a:noFill/>
          <a:ln w="9525">
            <a:noFill/>
            <a:miter lim="800000"/>
            <a:headEnd/>
            <a:tailEnd/>
          </a:ln>
        </p:spPr>
      </p:pic>
      <p:sp>
        <p:nvSpPr>
          <p:cNvPr id="10" name="内容占位符 9"/>
          <p:cNvSpPr>
            <a:spLocks noGrp="1"/>
          </p:cNvSpPr>
          <p:nvPr>
            <p:ph sz="quarter" idx="4"/>
          </p:nvPr>
        </p:nvSpPr>
        <p:spPr/>
        <p:txBody>
          <a:bodyPr>
            <a:normAutofit fontScale="85000" lnSpcReduction="10000"/>
          </a:bodyPr>
          <a:lstStyle/>
          <a:p>
            <a:pPr>
              <a:defRPr/>
            </a:pPr>
            <a:r>
              <a:rPr lang="zh-CN" altLang="en-US" dirty="0"/>
              <a:t>通过磁铁，控制电路中</a:t>
            </a:r>
            <a:r>
              <a:rPr lang="en-US" altLang="zh-CN" dirty="0"/>
              <a:t>LED</a:t>
            </a:r>
            <a:r>
              <a:rPr lang="zh-CN" altLang="en-US" dirty="0"/>
              <a:t>灯的亮或灭。</a:t>
            </a:r>
            <a:endParaRPr lang="en-US" altLang="zh-CN" dirty="0"/>
          </a:p>
          <a:p>
            <a:pPr lvl="0">
              <a:defRPr/>
            </a:pPr>
            <a:r>
              <a:rPr lang="zh-CN" altLang="en-US" dirty="0"/>
              <a:t>可以在哪里应用磁控这种控制技术。</a:t>
            </a:r>
            <a:endParaRPr lang="en-US" altLang="zh-CN" dirty="0"/>
          </a:p>
          <a:p>
            <a:pPr lvl="0">
              <a:defRPr/>
            </a:pPr>
            <a:r>
              <a:rPr lang="zh-CN" altLang="en-US" dirty="0"/>
              <a:t>举例：</a:t>
            </a:r>
            <a:endParaRPr lang="en-US" altLang="zh-CN" dirty="0"/>
          </a:p>
          <a:p>
            <a:pPr lvl="1">
              <a:defRPr/>
            </a:pPr>
            <a:r>
              <a:rPr lang="zh-CN" altLang="en-US" dirty="0"/>
              <a:t>门窗报警</a:t>
            </a:r>
            <a:endParaRPr lang="en-US" altLang="zh-CN" dirty="0"/>
          </a:p>
          <a:p>
            <a:pPr lvl="1">
              <a:defRPr/>
            </a:pPr>
            <a:r>
              <a:rPr lang="zh-CN" altLang="en-US" dirty="0"/>
              <a:t>衣柜灯</a:t>
            </a:r>
            <a:endParaRPr lang="en-US" altLang="zh-CN" dirty="0"/>
          </a:p>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一、控制</a:t>
            </a:r>
            <a:endParaRPr lang="zh-CN" altLang="en-US" dirty="0"/>
          </a:p>
        </p:txBody>
      </p:sp>
      <p:sp>
        <p:nvSpPr>
          <p:cNvPr id="14" name="内容占位符 13"/>
          <p:cNvSpPr>
            <a:spLocks noGrp="1"/>
          </p:cNvSpPr>
          <p:nvPr>
            <p:ph sz="quarter" idx="4"/>
          </p:nvPr>
        </p:nvSpPr>
        <p:spPr>
          <a:xfrm>
            <a:off x="4572000" y="2499742"/>
            <a:ext cx="4320480" cy="2143710"/>
          </a:xfrm>
        </p:spPr>
        <p:txBody>
          <a:bodyPr>
            <a:normAutofit fontScale="92500" lnSpcReduction="10000"/>
          </a:bodyPr>
          <a:lstStyle/>
          <a:p>
            <a:r>
              <a:rPr lang="zh-CN" altLang="en-US" dirty="0"/>
              <a:t>如果我们希望某一事物按照自己的意愿发展，就要对其进行干预，这样</a:t>
            </a:r>
            <a:r>
              <a:rPr lang="zh-CN" altLang="en-US" dirty="0">
                <a:solidFill>
                  <a:srgbClr val="FF0000"/>
                </a:solidFill>
              </a:rPr>
              <a:t>根据自己的目的，通过一定的方法使事物向着期望的目标发展</a:t>
            </a:r>
            <a:r>
              <a:rPr lang="zh-CN" altLang="en-US" dirty="0"/>
              <a:t>，就形成了控制。</a:t>
            </a:r>
            <a:endParaRPr lang="zh-CN" altLang="en-US" dirty="0"/>
          </a:p>
          <a:p>
            <a:endParaRPr lang="zh-CN" altLang="en-US" dirty="0"/>
          </a:p>
        </p:txBody>
      </p:sp>
      <p:sp>
        <p:nvSpPr>
          <p:cNvPr id="10" name="文本占位符 9"/>
          <p:cNvSpPr>
            <a:spLocks noGrp="1"/>
          </p:cNvSpPr>
          <p:nvPr>
            <p:ph type="body" idx="1"/>
          </p:nvPr>
        </p:nvSpPr>
        <p:spPr/>
        <p:txBody>
          <a:bodyPr/>
          <a:lstStyle/>
          <a:p>
            <a:r>
              <a:rPr lang="zh-CN" altLang="en-US" dirty="0"/>
              <a:t>无处不在的控制：</a:t>
            </a:r>
            <a:endParaRPr lang="zh-CN" altLang="en-US" dirty="0"/>
          </a:p>
        </p:txBody>
      </p:sp>
      <p:pic>
        <p:nvPicPr>
          <p:cNvPr id="3074" name="Picture 2" descr="C:\Users\ADMINI~1.SC-\AppData\Local\Temp\ksohtml8020\wps1.png"/>
          <p:cNvPicPr>
            <a:picLocks noChangeAspect="1" noChangeArrowheads="1"/>
          </p:cNvPicPr>
          <p:nvPr/>
        </p:nvPicPr>
        <p:blipFill>
          <a:blip r:embed="rId1" cstate="print"/>
          <a:srcRect/>
          <a:stretch>
            <a:fillRect/>
          </a:stretch>
        </p:blipFill>
        <p:spPr bwMode="auto">
          <a:xfrm>
            <a:off x="323528" y="1635646"/>
            <a:ext cx="1944216" cy="1641639"/>
          </a:xfrm>
          <a:prstGeom prst="rect">
            <a:avLst/>
          </a:prstGeom>
          <a:noFill/>
        </p:spPr>
      </p:pic>
      <p:pic>
        <p:nvPicPr>
          <p:cNvPr id="3076" name="Picture 4" descr="C:\Users\ADMINI~1.SC-\AppData\Local\Temp\ksohtml8020\wps2.png"/>
          <p:cNvPicPr>
            <a:picLocks noChangeAspect="1" noChangeArrowheads="1"/>
          </p:cNvPicPr>
          <p:nvPr/>
        </p:nvPicPr>
        <p:blipFill>
          <a:blip r:embed="rId2" cstate="print"/>
          <a:srcRect/>
          <a:stretch>
            <a:fillRect/>
          </a:stretch>
        </p:blipFill>
        <p:spPr bwMode="auto">
          <a:xfrm>
            <a:off x="2411760" y="2715766"/>
            <a:ext cx="1865284" cy="1901858"/>
          </a:xfrm>
          <a:prstGeom prst="rect">
            <a:avLst/>
          </a:prstGeom>
          <a:noFill/>
        </p:spPr>
      </p:pic>
      <p:sp>
        <p:nvSpPr>
          <p:cNvPr id="16" name="内容占位符 13"/>
          <p:cNvSpPr>
            <a:spLocks noGrp="1"/>
          </p:cNvSpPr>
          <p:nvPr>
            <p:ph sz="quarter" idx="4"/>
          </p:nvPr>
        </p:nvSpPr>
        <p:spPr>
          <a:xfrm>
            <a:off x="4788024" y="987574"/>
            <a:ext cx="3888432" cy="1368152"/>
          </a:xfrm>
        </p:spPr>
        <p:txBody>
          <a:bodyPr>
            <a:normAutofit fontScale="85000" lnSpcReduction="20000"/>
          </a:bodyPr>
          <a:lstStyle/>
          <a:p>
            <a:r>
              <a:rPr lang="zh-CN" altLang="en-US" dirty="0">
                <a:solidFill>
                  <a:srgbClr val="0070C0"/>
                </a:solidFill>
              </a:rPr>
              <a:t>被控制的事物是什么？</a:t>
            </a:r>
            <a:endParaRPr lang="en-US" altLang="zh-CN" dirty="0">
              <a:solidFill>
                <a:srgbClr val="0070C0"/>
              </a:solidFill>
            </a:endParaRPr>
          </a:p>
          <a:p>
            <a:r>
              <a:rPr lang="zh-CN" altLang="en-US" dirty="0">
                <a:solidFill>
                  <a:srgbClr val="0070C0"/>
                </a:solidFill>
              </a:rPr>
              <a:t>控制的目标是什么？</a:t>
            </a:r>
            <a:endParaRPr lang="en-US" altLang="zh-CN" dirty="0">
              <a:solidFill>
                <a:srgbClr val="0070C0"/>
              </a:solidFill>
            </a:endParaRPr>
          </a:p>
          <a:p>
            <a:r>
              <a:rPr lang="zh-CN" altLang="en-US" dirty="0">
                <a:solidFill>
                  <a:srgbClr val="0070C0"/>
                </a:solidFill>
              </a:rPr>
              <a:t>经历怎样的控制过程？</a:t>
            </a:r>
            <a:endParaRPr lang="zh-CN" alt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10" grpId="0" build="p"/>
      <p:bldP spid="16" grpId="0" build="p"/>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丝状</Template>
  <TotalTime>0</TotalTime>
  <Words>2006</Words>
  <Application>WPS 演示</Application>
  <PresentationFormat>全屏显示(16:9)</PresentationFormat>
  <Paragraphs>312</Paragraphs>
  <Slides>25</Slides>
  <Notes>0</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25</vt:i4>
      </vt:variant>
    </vt:vector>
  </HeadingPairs>
  <TitlesOfParts>
    <vt:vector size="38" baseType="lpstr">
      <vt:lpstr>Arial</vt:lpstr>
      <vt:lpstr>宋体</vt:lpstr>
      <vt:lpstr>Wingdings</vt:lpstr>
      <vt:lpstr>Wingdings</vt:lpstr>
      <vt:lpstr>黑体</vt:lpstr>
      <vt:lpstr>Wingdings 2</vt:lpstr>
      <vt:lpstr>微软雅黑</vt:lpstr>
      <vt:lpstr>Arial Unicode MS</vt:lpstr>
      <vt:lpstr>等线 Light</vt:lpstr>
      <vt:lpstr>等线</vt:lpstr>
      <vt:lpstr>Calibri</vt:lpstr>
      <vt:lpstr>HDOfficeLightV0</vt:lpstr>
      <vt:lpstr>自定义设计方案</vt:lpstr>
      <vt:lpstr>第四章 控制及其设计</vt:lpstr>
      <vt:lpstr>教学内容</vt:lpstr>
      <vt:lpstr>引入</vt:lpstr>
      <vt:lpstr>一、控制</vt:lpstr>
      <vt:lpstr>一、控制</vt:lpstr>
      <vt:lpstr>一、控制</vt:lpstr>
      <vt:lpstr>一、控制</vt:lpstr>
      <vt:lpstr>一、控制</vt:lpstr>
      <vt:lpstr>一、控制</vt:lpstr>
      <vt:lpstr>一、控制</vt:lpstr>
      <vt:lpstr>一、控制</vt:lpstr>
      <vt:lpstr>一、控制</vt:lpstr>
      <vt:lpstr>引入</vt:lpstr>
      <vt:lpstr>二、手动控制</vt:lpstr>
      <vt:lpstr>三、自动控制</vt:lpstr>
      <vt:lpstr>三、自动控制</vt:lpstr>
      <vt:lpstr>三、自动控制</vt:lpstr>
      <vt:lpstr>四、智能控制</vt:lpstr>
      <vt:lpstr>四、智能控制</vt:lpstr>
      <vt:lpstr>五、开环控制和闭环控制</vt:lpstr>
      <vt:lpstr>五、开环控制和闭环控制</vt:lpstr>
      <vt:lpstr>五、开环控制和闭环控制</vt:lpstr>
      <vt:lpstr>习题</vt:lpstr>
      <vt:lpstr>总结</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315</cp:revision>
  <dcterms:created xsi:type="dcterms:W3CDTF">2025-03-25T06:58:12Z</dcterms:created>
  <dcterms:modified xsi:type="dcterms:W3CDTF">2025-03-25T07:02:14Z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763EEA23B9EC4957AC2C4476A2406F48</vt:lpwstr>
  </property>
  <property fmtid="{D5CDD505-2E9C-101B-9397-08002B2CF9AE}" pid="3" name="KSOProductBuildVer">
    <vt:lpwstr>2052-11.8.2.12094</vt:lpwstr>
  </property>
</Properties>
</file>