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handoutMasterIdLst>
    <p:handoutMasterId r:id="rId21"/>
  </p:handoutMasterIdLst>
  <p:sldIdLst>
    <p:sldId id="256" r:id="rId4"/>
    <p:sldId id="257" r:id="rId5"/>
    <p:sldId id="343" r:id="rId6"/>
    <p:sldId id="346" r:id="rId7"/>
    <p:sldId id="363" r:id="rId8"/>
    <p:sldId id="364" r:id="rId9"/>
    <p:sldId id="365" r:id="rId10"/>
    <p:sldId id="366" r:id="rId11"/>
    <p:sldId id="367" r:id="rId12"/>
    <p:sldId id="368" r:id="rId13"/>
    <p:sldId id="372" r:id="rId14"/>
    <p:sldId id="369" r:id="rId15"/>
    <p:sldId id="370" r:id="rId16"/>
    <p:sldId id="371" r:id="rId17"/>
    <p:sldId id="373" r:id="rId18"/>
    <p:sldId id="323" r:id="rId19"/>
    <p:sldId id="324" r:id="rId20"/>
  </p:sldIdLst>
  <p:sldSz cx="9144000" cy="5143500" type="screen16x9"/>
  <p:notesSz cx="10020300" cy="688784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32D"/>
    <a:srgbClr val="EB9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434" autoAdjust="0"/>
  </p:normalViewPr>
  <p:slideViewPr>
    <p:cSldViewPr>
      <p:cViewPr varScale="1">
        <p:scale>
          <a:sx n="132" d="100"/>
          <a:sy n="132" d="100"/>
        </p:scale>
        <p:origin x="276" y="120"/>
      </p:cViewPr>
      <p:guideLst>
        <p:guide orient="horz" pos="1620"/>
        <p:guide pos="2880"/>
      </p:guideLst>
    </p:cSldViewPr>
  </p:slideViewPr>
  <p:outlineViewPr>
    <p:cViewPr>
      <p:scale>
        <a:sx n="33" d="100"/>
        <a:sy n="33" d="100"/>
      </p:scale>
      <p:origin x="0" y="2040"/>
    </p:cViewPr>
  </p:outlineViewPr>
  <p:notesTextViewPr>
    <p:cViewPr>
      <p:scale>
        <a:sx n="100" d="100"/>
        <a:sy n="100" d="100"/>
      </p:scale>
      <p:origin x="0" y="0"/>
    </p:cViewPr>
  </p:notesTextViewPr>
  <p:notesViewPr>
    <p:cSldViewPr>
      <p:cViewPr varScale="1">
        <p:scale>
          <a:sx n="111" d="100"/>
          <a:sy n="111" d="100"/>
        </p:scale>
        <p:origin x="-2418" y="-84"/>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6AF244C-00CE-4877-9C89-D8F29F50CA0C}"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zh-CN" altLang="en-US"/>
        </a:p>
      </dgm:t>
    </dgm:pt>
    <dgm:pt modelId="{70AF360F-260E-4996-A311-92D22466AFE8}">
      <dgm:prSet phldrT="[文本]" custT="1"/>
      <dgm:spPr>
        <a:solidFill>
          <a:srgbClr val="61B32D"/>
        </a:solidFill>
      </dgm:spPr>
      <dgm:t>
        <a:bodyPr/>
        <a:lstStyle/>
        <a:p>
          <a:r>
            <a:rPr lang="zh-CN" altLang="en-US" sz="1400">
              <a:solidFill>
                <a:schemeClr val="bg1"/>
              </a:solidFill>
            </a:rPr>
            <a:t>第四章 控制及</a:t>
          </a:r>
          <a:r>
            <a:rPr lang="zh-CN" altLang="en-US" sz="1400" dirty="0">
              <a:solidFill>
                <a:schemeClr val="bg1"/>
              </a:solidFill>
            </a:rPr>
            <a:t>其设计</a:t>
          </a:r>
        </a:p>
      </dgm:t>
    </dgm:pt>
    <dgm:pt modelId="{7A67BADB-F658-4D70-980F-75B1C4AEE26A}" cxnId="{575ECA83-94B5-4847-BC44-B07179F25CB7}" type="parTrans">
      <dgm:prSet/>
      <dgm:spPr/>
      <dgm:t>
        <a:bodyPr/>
        <a:lstStyle/>
        <a:p>
          <a:endParaRPr lang="zh-CN" altLang="en-US" sz="1400"/>
        </a:p>
      </dgm:t>
    </dgm:pt>
    <dgm:pt modelId="{A7E76EFC-C627-44B6-9BBA-C7557742C20E}" cxnId="{575ECA83-94B5-4847-BC44-B07179F25CB7}" type="sibTrans">
      <dgm:prSet/>
      <dgm:spPr/>
      <dgm:t>
        <a:bodyPr/>
        <a:lstStyle/>
        <a:p>
          <a:endParaRPr lang="zh-CN" altLang="en-US" sz="1400"/>
        </a:p>
      </dgm:t>
    </dgm:pt>
    <dgm:pt modelId="{CA19B7EE-6D0A-4B1B-838F-E80637FD8E71}">
      <dgm:prSet phldrT="[文本]" custT="1"/>
      <dgm:spPr/>
      <dgm:t>
        <a:bodyPr/>
        <a:lstStyle/>
        <a:p>
          <a:r>
            <a:rPr lang="zh-CN" altLang="en-US" sz="1400" dirty="0">
              <a:solidFill>
                <a:schemeClr val="tx1"/>
              </a:solidFill>
            </a:rPr>
            <a:t>第一节  了解控制</a:t>
          </a:r>
        </a:p>
      </dgm:t>
    </dgm:pt>
    <dgm:pt modelId="{D9BDFE26-CDBD-4AEA-AE46-5CFF88CF9D26}" cxnId="{80C95EBC-C318-41E5-A2A8-1ED0C1B28E1B}" type="parTrans">
      <dgm:prSet custT="1"/>
      <dgm:spPr/>
      <dgm:t>
        <a:bodyPr/>
        <a:lstStyle/>
        <a:p>
          <a:endParaRPr lang="zh-CN" altLang="en-US" sz="1400"/>
        </a:p>
      </dgm:t>
    </dgm:pt>
    <dgm:pt modelId="{F34DFD36-2B50-49E4-A053-82E04DD57DE6}" cxnId="{80C95EBC-C318-41E5-A2A8-1ED0C1B28E1B}" type="sibTrans">
      <dgm:prSet/>
      <dgm:spPr/>
      <dgm:t>
        <a:bodyPr/>
        <a:lstStyle/>
        <a:p>
          <a:endParaRPr lang="zh-CN" altLang="en-US" sz="1400"/>
        </a:p>
      </dgm:t>
    </dgm:pt>
    <dgm:pt modelId="{D7CC91DA-822E-47AB-BC6C-0DCE96CF332C}">
      <dgm:prSet phldrT="[文本]" custT="1"/>
      <dgm:spPr/>
      <dgm:t>
        <a:bodyPr/>
        <a:lstStyle/>
        <a:p>
          <a:r>
            <a:rPr lang="zh-CN" altLang="en-US" sz="1400" dirty="0">
              <a:solidFill>
                <a:srgbClr val="FF0000"/>
              </a:solidFill>
            </a:rPr>
            <a:t>第二节  控制系统的组成和描述</a:t>
          </a:r>
        </a:p>
      </dgm:t>
    </dgm:pt>
    <dgm:pt modelId="{554548DD-E541-421D-B4CE-0A65C71B62F7}" cxnId="{412BC042-26C0-4F87-87A3-060CCE6DCBB1}" type="parTrans">
      <dgm:prSet custT="1"/>
      <dgm:spPr/>
      <dgm:t>
        <a:bodyPr/>
        <a:lstStyle/>
        <a:p>
          <a:endParaRPr lang="zh-CN" altLang="en-US" sz="1400"/>
        </a:p>
      </dgm:t>
    </dgm:pt>
    <dgm:pt modelId="{9BF505EF-F028-4D56-A684-EBDB3D3537CE}" cxnId="{412BC042-26C0-4F87-87A3-060CCE6DCBB1}" type="sibTrans">
      <dgm:prSet/>
      <dgm:spPr/>
      <dgm:t>
        <a:bodyPr/>
        <a:lstStyle/>
        <a:p>
          <a:endParaRPr lang="zh-CN" altLang="en-US" sz="1400"/>
        </a:p>
      </dgm:t>
    </dgm:pt>
    <dgm:pt modelId="{B500983B-CBC1-4F78-B022-7FD1D5138A4A}">
      <dgm:prSet phldrT="[文本]" custT="1"/>
      <dgm:spPr/>
      <dgm:t>
        <a:bodyPr/>
        <a:lstStyle/>
        <a:p>
          <a:r>
            <a:rPr lang="zh-CN" altLang="en-US" sz="1400" dirty="0">
              <a:solidFill>
                <a:schemeClr val="tx1"/>
              </a:solidFill>
            </a:rPr>
            <a:t>第三节  简单控制系统的设计</a:t>
          </a:r>
        </a:p>
      </dgm:t>
    </dgm:pt>
    <dgm:pt modelId="{41D24995-1D4D-44B4-A539-FE228E34EAE7}" cxnId="{A0304221-599F-4D0A-A3F8-6B28D194D820}" type="parTrans">
      <dgm:prSet custT="1"/>
      <dgm:spPr/>
      <dgm:t>
        <a:bodyPr/>
        <a:lstStyle/>
        <a:p>
          <a:endParaRPr lang="zh-CN" altLang="en-US" sz="1400"/>
        </a:p>
      </dgm:t>
    </dgm:pt>
    <dgm:pt modelId="{91AAFD53-D82A-42E6-A004-9109275BE0AB}" cxnId="{A0304221-599F-4D0A-A3F8-6B28D194D820}" type="sibTrans">
      <dgm:prSet/>
      <dgm:spPr/>
      <dgm:t>
        <a:bodyPr/>
        <a:lstStyle/>
        <a:p>
          <a:endParaRPr lang="zh-CN" altLang="en-US" sz="1400"/>
        </a:p>
      </dgm:t>
    </dgm:pt>
    <dgm:pt modelId="{89BB4574-000E-4300-8959-F51020237526}">
      <dgm:prSet phldrT="[文本]" custT="1"/>
      <dgm:spPr/>
      <dgm:t>
        <a:bodyPr/>
        <a:lstStyle/>
        <a:p>
          <a:r>
            <a:rPr lang="zh-CN" altLang="en-US" sz="1400" dirty="0"/>
            <a:t>第四节  控制中的干扰</a:t>
          </a:r>
        </a:p>
      </dgm:t>
    </dgm:pt>
    <dgm:pt modelId="{82982C8C-B12B-4AF9-BDC7-AFF35A7B3A1F}" cxnId="{563605A3-C931-4CEE-A660-47866C7F58FC}" type="parTrans">
      <dgm:prSet custT="1"/>
      <dgm:spPr/>
      <dgm:t>
        <a:bodyPr/>
        <a:lstStyle/>
        <a:p>
          <a:endParaRPr lang="zh-CN" altLang="en-US" sz="1400"/>
        </a:p>
      </dgm:t>
    </dgm:pt>
    <dgm:pt modelId="{F99D12EC-BEB3-435B-808D-AA5F336B4022}" cxnId="{563605A3-C931-4CEE-A660-47866C7F58FC}" type="sibTrans">
      <dgm:prSet/>
      <dgm:spPr/>
      <dgm:t>
        <a:bodyPr/>
        <a:lstStyle/>
        <a:p>
          <a:endParaRPr lang="zh-CN" altLang="en-US" sz="1400"/>
        </a:p>
      </dgm:t>
    </dgm:pt>
    <dgm:pt modelId="{EB7066BC-FB45-43B4-B0C1-83F6E09F3F71}">
      <dgm:prSet phldrT="[文本]" custT="1"/>
      <dgm:spPr/>
      <dgm:t>
        <a:bodyPr/>
        <a:lstStyle/>
        <a:p>
          <a:r>
            <a:rPr lang="zh-CN" altLang="en-US" sz="1400" dirty="0"/>
            <a:t>综合学习活动</a:t>
          </a:r>
        </a:p>
      </dgm:t>
    </dgm:pt>
    <dgm:pt modelId="{CE001CA4-80A7-4F2C-98F2-6055E93322EC}" cxnId="{8BB49AF5-EF37-4413-8284-C0DF01D1ED3B}" type="parTrans">
      <dgm:prSet custT="1"/>
      <dgm:spPr/>
      <dgm:t>
        <a:bodyPr/>
        <a:lstStyle/>
        <a:p>
          <a:endParaRPr lang="zh-CN" altLang="en-US" sz="1400"/>
        </a:p>
      </dgm:t>
    </dgm:pt>
    <dgm:pt modelId="{36C68D39-D558-4497-8430-3537943B7D08}" cxnId="{8BB49AF5-EF37-4413-8284-C0DF01D1ED3B}" type="sibTrans">
      <dgm:prSet/>
      <dgm:spPr/>
      <dgm:t>
        <a:bodyPr/>
        <a:lstStyle/>
        <a:p>
          <a:endParaRPr lang="zh-CN" altLang="en-US" sz="1400"/>
        </a:p>
      </dgm:t>
    </dgm:pt>
    <dgm:pt modelId="{03EA6724-B7A5-47B4-AF55-C03259DE9F5C}" type="pres">
      <dgm:prSet presAssocID="{76AF244C-00CE-4877-9C89-D8F29F50CA0C}" presName="diagram" presStyleCnt="0">
        <dgm:presLayoutVars>
          <dgm:chPref val="1"/>
          <dgm:dir/>
          <dgm:animOne val="branch"/>
          <dgm:animLvl val="lvl"/>
          <dgm:resizeHandles val="exact"/>
        </dgm:presLayoutVars>
      </dgm:prSet>
      <dgm:spPr/>
    </dgm:pt>
    <dgm:pt modelId="{57F8B8AE-F2E6-40C8-8D26-43B048054E95}" type="pres">
      <dgm:prSet presAssocID="{70AF360F-260E-4996-A311-92D22466AFE8}" presName="root1" presStyleCnt="0"/>
      <dgm:spPr/>
    </dgm:pt>
    <dgm:pt modelId="{1232D2EF-2DBA-4148-9878-530C01D7DB31}" type="pres">
      <dgm:prSet presAssocID="{70AF360F-260E-4996-A311-92D22466AFE8}" presName="LevelOneTextNode" presStyleLbl="node0" presStyleIdx="0" presStyleCnt="1" custScaleX="129236">
        <dgm:presLayoutVars>
          <dgm:chPref val="3"/>
        </dgm:presLayoutVars>
      </dgm:prSet>
      <dgm:spPr/>
    </dgm:pt>
    <dgm:pt modelId="{CCAB288A-54B0-4E9B-BD56-1C5EE5D05CF4}" type="pres">
      <dgm:prSet presAssocID="{70AF360F-260E-4996-A311-92D22466AFE8}" presName="level2hierChild" presStyleCnt="0"/>
      <dgm:spPr/>
    </dgm:pt>
    <dgm:pt modelId="{F781E19A-DA9A-4203-89F0-7CF4C75D840D}" type="pres">
      <dgm:prSet presAssocID="{D9BDFE26-CDBD-4AEA-AE46-5CFF88CF9D26}" presName="conn2-1" presStyleLbl="parChTrans1D2" presStyleIdx="0" presStyleCnt="5"/>
      <dgm:spPr/>
    </dgm:pt>
    <dgm:pt modelId="{DAC3F1E5-9699-402A-A036-2C367BECD42E}" type="pres">
      <dgm:prSet presAssocID="{D9BDFE26-CDBD-4AEA-AE46-5CFF88CF9D26}" presName="connTx" presStyleLbl="parChTrans1D2" presStyleIdx="0" presStyleCnt="5"/>
      <dgm:spPr/>
    </dgm:pt>
    <dgm:pt modelId="{04C7410A-DDA0-4EFE-ADF2-B318EFB7C16F}" type="pres">
      <dgm:prSet presAssocID="{CA19B7EE-6D0A-4B1B-838F-E80637FD8E71}" presName="root2" presStyleCnt="0"/>
      <dgm:spPr/>
    </dgm:pt>
    <dgm:pt modelId="{E782832A-D173-46C9-9904-6341B9DB2CC1}" type="pres">
      <dgm:prSet presAssocID="{CA19B7EE-6D0A-4B1B-838F-E80637FD8E71}" presName="LevelTwoTextNode" presStyleLbl="node2" presStyleIdx="0" presStyleCnt="5" custScaleX="165360">
        <dgm:presLayoutVars>
          <dgm:chPref val="3"/>
        </dgm:presLayoutVars>
      </dgm:prSet>
      <dgm:spPr/>
    </dgm:pt>
    <dgm:pt modelId="{770AF67E-5BA4-4E0E-A385-96D6AD5BCFD8}" type="pres">
      <dgm:prSet presAssocID="{CA19B7EE-6D0A-4B1B-838F-E80637FD8E71}" presName="level3hierChild" presStyleCnt="0"/>
      <dgm:spPr/>
    </dgm:pt>
    <dgm:pt modelId="{34D8D377-3DE4-49EA-93F2-924E0EE4E25D}" type="pres">
      <dgm:prSet presAssocID="{554548DD-E541-421D-B4CE-0A65C71B62F7}" presName="conn2-1" presStyleLbl="parChTrans1D2" presStyleIdx="1" presStyleCnt="5"/>
      <dgm:spPr/>
    </dgm:pt>
    <dgm:pt modelId="{A20D42CE-896B-4C8F-B305-D24CC7552C8F}" type="pres">
      <dgm:prSet presAssocID="{554548DD-E541-421D-B4CE-0A65C71B62F7}" presName="connTx" presStyleLbl="parChTrans1D2" presStyleIdx="1" presStyleCnt="5"/>
      <dgm:spPr/>
    </dgm:pt>
    <dgm:pt modelId="{9377DC56-6C05-4D6B-9E93-4EAE97C0C4C2}" type="pres">
      <dgm:prSet presAssocID="{D7CC91DA-822E-47AB-BC6C-0DCE96CF332C}" presName="root2" presStyleCnt="0"/>
      <dgm:spPr/>
    </dgm:pt>
    <dgm:pt modelId="{915DE2FC-EDE7-4EF5-9CE5-A830A2BEFC0E}" type="pres">
      <dgm:prSet presAssocID="{D7CC91DA-822E-47AB-BC6C-0DCE96CF332C}" presName="LevelTwoTextNode" presStyleLbl="node2" presStyleIdx="1" presStyleCnt="5" custScaleX="165360">
        <dgm:presLayoutVars>
          <dgm:chPref val="3"/>
        </dgm:presLayoutVars>
      </dgm:prSet>
      <dgm:spPr/>
    </dgm:pt>
    <dgm:pt modelId="{AD7151C7-BB07-4AAD-80E7-1330EA1D0537}" type="pres">
      <dgm:prSet presAssocID="{D7CC91DA-822E-47AB-BC6C-0DCE96CF332C}" presName="level3hierChild" presStyleCnt="0"/>
      <dgm:spPr/>
    </dgm:pt>
    <dgm:pt modelId="{79CB71F2-6C80-46AD-8E4E-B4602C9650CF}" type="pres">
      <dgm:prSet presAssocID="{41D24995-1D4D-44B4-A539-FE228E34EAE7}" presName="conn2-1" presStyleLbl="parChTrans1D2" presStyleIdx="2" presStyleCnt="5"/>
      <dgm:spPr/>
    </dgm:pt>
    <dgm:pt modelId="{3EE0CE1F-3114-4DE2-9A6E-DA85FA6EE486}" type="pres">
      <dgm:prSet presAssocID="{41D24995-1D4D-44B4-A539-FE228E34EAE7}" presName="connTx" presStyleLbl="parChTrans1D2" presStyleIdx="2" presStyleCnt="5"/>
      <dgm:spPr/>
    </dgm:pt>
    <dgm:pt modelId="{7BEC320B-E957-4B46-A866-93F14BF40419}" type="pres">
      <dgm:prSet presAssocID="{B500983B-CBC1-4F78-B022-7FD1D5138A4A}" presName="root2" presStyleCnt="0"/>
      <dgm:spPr/>
    </dgm:pt>
    <dgm:pt modelId="{3D08C9DC-8E07-439B-8713-D0A54A6ED9D3}" type="pres">
      <dgm:prSet presAssocID="{B500983B-CBC1-4F78-B022-7FD1D5138A4A}" presName="LevelTwoTextNode" presStyleLbl="node2" presStyleIdx="2" presStyleCnt="5" custScaleX="165360">
        <dgm:presLayoutVars>
          <dgm:chPref val="3"/>
        </dgm:presLayoutVars>
      </dgm:prSet>
      <dgm:spPr/>
    </dgm:pt>
    <dgm:pt modelId="{87A6DC1A-F8FC-456C-ACA2-AA68B8B07DF3}" type="pres">
      <dgm:prSet presAssocID="{B500983B-CBC1-4F78-B022-7FD1D5138A4A}" presName="level3hierChild" presStyleCnt="0"/>
      <dgm:spPr/>
    </dgm:pt>
    <dgm:pt modelId="{A30EA572-D6E3-48CF-B880-46D109B8C242}" type="pres">
      <dgm:prSet presAssocID="{82982C8C-B12B-4AF9-BDC7-AFF35A7B3A1F}" presName="conn2-1" presStyleLbl="parChTrans1D2" presStyleIdx="3" presStyleCnt="5"/>
      <dgm:spPr/>
    </dgm:pt>
    <dgm:pt modelId="{13AD4A1C-894B-4265-8C9F-AD1884E5EE86}" type="pres">
      <dgm:prSet presAssocID="{82982C8C-B12B-4AF9-BDC7-AFF35A7B3A1F}" presName="connTx" presStyleLbl="parChTrans1D2" presStyleIdx="3" presStyleCnt="5"/>
      <dgm:spPr/>
    </dgm:pt>
    <dgm:pt modelId="{1F18613B-3EC0-4364-B957-0B1B2ACEC481}" type="pres">
      <dgm:prSet presAssocID="{89BB4574-000E-4300-8959-F51020237526}" presName="root2" presStyleCnt="0"/>
      <dgm:spPr/>
    </dgm:pt>
    <dgm:pt modelId="{D939C3B6-E4B1-4CDF-92ED-8BE31A3495FE}" type="pres">
      <dgm:prSet presAssocID="{89BB4574-000E-4300-8959-F51020237526}" presName="LevelTwoTextNode" presStyleLbl="node2" presStyleIdx="3" presStyleCnt="5" custScaleX="167517">
        <dgm:presLayoutVars>
          <dgm:chPref val="3"/>
        </dgm:presLayoutVars>
      </dgm:prSet>
      <dgm:spPr/>
    </dgm:pt>
    <dgm:pt modelId="{ABDE0872-9505-4E12-96EA-8C8B6EE61AE7}" type="pres">
      <dgm:prSet presAssocID="{89BB4574-000E-4300-8959-F51020237526}" presName="level3hierChild" presStyleCnt="0"/>
      <dgm:spPr/>
    </dgm:pt>
    <dgm:pt modelId="{366E3801-2B6F-4805-9878-B973884D9A74}" type="pres">
      <dgm:prSet presAssocID="{CE001CA4-80A7-4F2C-98F2-6055E93322EC}" presName="conn2-1" presStyleLbl="parChTrans1D2" presStyleIdx="4" presStyleCnt="5"/>
      <dgm:spPr/>
    </dgm:pt>
    <dgm:pt modelId="{5556C417-5D9C-4889-B35E-6A07EA42CCFA}" type="pres">
      <dgm:prSet presAssocID="{CE001CA4-80A7-4F2C-98F2-6055E93322EC}" presName="connTx" presStyleLbl="parChTrans1D2" presStyleIdx="4" presStyleCnt="5"/>
      <dgm:spPr/>
    </dgm:pt>
    <dgm:pt modelId="{768A929A-2755-4A1C-B047-033BE837265D}" type="pres">
      <dgm:prSet presAssocID="{EB7066BC-FB45-43B4-B0C1-83F6E09F3F71}" presName="root2" presStyleCnt="0"/>
      <dgm:spPr/>
    </dgm:pt>
    <dgm:pt modelId="{B780C068-746F-4B2B-BD5E-72DC73816534}" type="pres">
      <dgm:prSet presAssocID="{EB7066BC-FB45-43B4-B0C1-83F6E09F3F71}" presName="LevelTwoTextNode" presStyleLbl="node2" presStyleIdx="4" presStyleCnt="5" custScaleX="169675">
        <dgm:presLayoutVars>
          <dgm:chPref val="3"/>
        </dgm:presLayoutVars>
      </dgm:prSet>
      <dgm:spPr/>
    </dgm:pt>
    <dgm:pt modelId="{9824ACB1-B07C-46E8-BB1A-50836E1D54C8}" type="pres">
      <dgm:prSet presAssocID="{EB7066BC-FB45-43B4-B0C1-83F6E09F3F71}" presName="level3hierChild" presStyleCnt="0"/>
      <dgm:spPr/>
    </dgm:pt>
  </dgm:ptLst>
  <dgm:cxnLst>
    <dgm:cxn modelId="{9E2CA208-B86B-4CA7-AA26-91C24B30B98F}" type="presOf" srcId="{CA19B7EE-6D0A-4B1B-838F-E80637FD8E71}" destId="{E782832A-D173-46C9-9904-6341B9DB2CC1}" srcOrd="0" destOrd="0" presId="urn:microsoft.com/office/officeart/2005/8/layout/hierarchy2"/>
    <dgm:cxn modelId="{60DE4D0F-1C78-40E2-80E0-B87A0F1AA30D}" type="presOf" srcId="{82982C8C-B12B-4AF9-BDC7-AFF35A7B3A1F}" destId="{13AD4A1C-894B-4265-8C9F-AD1884E5EE86}" srcOrd="1" destOrd="0" presId="urn:microsoft.com/office/officeart/2005/8/layout/hierarchy2"/>
    <dgm:cxn modelId="{A0304221-599F-4D0A-A3F8-6B28D194D820}" srcId="{70AF360F-260E-4996-A311-92D22466AFE8}" destId="{B500983B-CBC1-4F78-B022-7FD1D5138A4A}" srcOrd="2" destOrd="0" parTransId="{41D24995-1D4D-44B4-A539-FE228E34EAE7}" sibTransId="{91AAFD53-D82A-42E6-A004-9109275BE0AB}"/>
    <dgm:cxn modelId="{6501F130-4A6E-4EAE-A5D4-0200B10A4727}" type="presOf" srcId="{B500983B-CBC1-4F78-B022-7FD1D5138A4A}" destId="{3D08C9DC-8E07-439B-8713-D0A54A6ED9D3}" srcOrd="0" destOrd="0" presId="urn:microsoft.com/office/officeart/2005/8/layout/hierarchy2"/>
    <dgm:cxn modelId="{412BC042-26C0-4F87-87A3-060CCE6DCBB1}" srcId="{70AF360F-260E-4996-A311-92D22466AFE8}" destId="{D7CC91DA-822E-47AB-BC6C-0DCE96CF332C}" srcOrd="1" destOrd="0" parTransId="{554548DD-E541-421D-B4CE-0A65C71B62F7}" sibTransId="{9BF505EF-F028-4D56-A684-EBDB3D3537CE}"/>
    <dgm:cxn modelId="{06B3A545-087A-481D-9928-05BF46927147}" type="presOf" srcId="{89BB4574-000E-4300-8959-F51020237526}" destId="{D939C3B6-E4B1-4CDF-92ED-8BE31A3495FE}" srcOrd="0" destOrd="0" presId="urn:microsoft.com/office/officeart/2005/8/layout/hierarchy2"/>
    <dgm:cxn modelId="{87A49C47-DB0B-492A-B6D5-0556F6BCF302}" type="presOf" srcId="{554548DD-E541-421D-B4CE-0A65C71B62F7}" destId="{A20D42CE-896B-4C8F-B305-D24CC7552C8F}" srcOrd="1" destOrd="0" presId="urn:microsoft.com/office/officeart/2005/8/layout/hierarchy2"/>
    <dgm:cxn modelId="{F8239C6D-0EAC-40E1-9E2D-718F11D73CE5}" type="presOf" srcId="{D7CC91DA-822E-47AB-BC6C-0DCE96CF332C}" destId="{915DE2FC-EDE7-4EF5-9CE5-A830A2BEFC0E}" srcOrd="0" destOrd="0" presId="urn:microsoft.com/office/officeart/2005/8/layout/hierarchy2"/>
    <dgm:cxn modelId="{694CEC75-8C27-4223-A212-0861647602C5}" type="presOf" srcId="{70AF360F-260E-4996-A311-92D22466AFE8}" destId="{1232D2EF-2DBA-4148-9878-530C01D7DB31}" srcOrd="0" destOrd="0" presId="urn:microsoft.com/office/officeart/2005/8/layout/hierarchy2"/>
    <dgm:cxn modelId="{456E8057-FBFB-4755-B4D4-CDB4D90C1927}" type="presOf" srcId="{EB7066BC-FB45-43B4-B0C1-83F6E09F3F71}" destId="{B780C068-746F-4B2B-BD5E-72DC73816534}" srcOrd="0" destOrd="0" presId="urn:microsoft.com/office/officeart/2005/8/layout/hierarchy2"/>
    <dgm:cxn modelId="{946C207D-43AE-43DC-B351-9B0626BFC33E}" type="presOf" srcId="{CE001CA4-80A7-4F2C-98F2-6055E93322EC}" destId="{5556C417-5D9C-4889-B35E-6A07EA42CCFA}" srcOrd="1" destOrd="0" presId="urn:microsoft.com/office/officeart/2005/8/layout/hierarchy2"/>
    <dgm:cxn modelId="{575ECA83-94B5-4847-BC44-B07179F25CB7}" srcId="{76AF244C-00CE-4877-9C89-D8F29F50CA0C}" destId="{70AF360F-260E-4996-A311-92D22466AFE8}" srcOrd="0" destOrd="0" parTransId="{7A67BADB-F658-4D70-980F-75B1C4AEE26A}" sibTransId="{A7E76EFC-C627-44B6-9BBA-C7557742C20E}"/>
    <dgm:cxn modelId="{CD010489-FA74-4220-B7C9-875B150AEFEF}" type="presOf" srcId="{CE001CA4-80A7-4F2C-98F2-6055E93322EC}" destId="{366E3801-2B6F-4805-9878-B973884D9A74}" srcOrd="0" destOrd="0" presId="urn:microsoft.com/office/officeart/2005/8/layout/hierarchy2"/>
    <dgm:cxn modelId="{F2AEFD94-44BA-49F4-A9A8-921B6A01ED59}" type="presOf" srcId="{41D24995-1D4D-44B4-A539-FE228E34EAE7}" destId="{3EE0CE1F-3114-4DE2-9A6E-DA85FA6EE486}" srcOrd="1" destOrd="0" presId="urn:microsoft.com/office/officeart/2005/8/layout/hierarchy2"/>
    <dgm:cxn modelId="{563605A3-C931-4CEE-A660-47866C7F58FC}" srcId="{70AF360F-260E-4996-A311-92D22466AFE8}" destId="{89BB4574-000E-4300-8959-F51020237526}" srcOrd="3" destOrd="0" parTransId="{82982C8C-B12B-4AF9-BDC7-AFF35A7B3A1F}" sibTransId="{F99D12EC-BEB3-435B-808D-AA5F336B4022}"/>
    <dgm:cxn modelId="{327C2FAF-7968-4EF2-8792-0E238485A108}" type="presOf" srcId="{76AF244C-00CE-4877-9C89-D8F29F50CA0C}" destId="{03EA6724-B7A5-47B4-AF55-C03259DE9F5C}" srcOrd="0" destOrd="0" presId="urn:microsoft.com/office/officeart/2005/8/layout/hierarchy2"/>
    <dgm:cxn modelId="{E93746B3-B378-44B6-B6C1-A8BAEE22EB7D}" type="presOf" srcId="{82982C8C-B12B-4AF9-BDC7-AFF35A7B3A1F}" destId="{A30EA572-D6E3-48CF-B880-46D109B8C242}" srcOrd="0" destOrd="0" presId="urn:microsoft.com/office/officeart/2005/8/layout/hierarchy2"/>
    <dgm:cxn modelId="{A0F7BDB3-2ED7-4FE4-AD72-6C83C25D5ACB}" type="presOf" srcId="{554548DD-E541-421D-B4CE-0A65C71B62F7}" destId="{34D8D377-3DE4-49EA-93F2-924E0EE4E25D}" srcOrd="0" destOrd="0" presId="urn:microsoft.com/office/officeart/2005/8/layout/hierarchy2"/>
    <dgm:cxn modelId="{80C95EBC-C318-41E5-A2A8-1ED0C1B28E1B}" srcId="{70AF360F-260E-4996-A311-92D22466AFE8}" destId="{CA19B7EE-6D0A-4B1B-838F-E80637FD8E71}" srcOrd="0" destOrd="0" parTransId="{D9BDFE26-CDBD-4AEA-AE46-5CFF88CF9D26}" sibTransId="{F34DFD36-2B50-49E4-A053-82E04DD57DE6}"/>
    <dgm:cxn modelId="{28B880C7-F8B8-4509-B18A-69A371A4B08E}" type="presOf" srcId="{D9BDFE26-CDBD-4AEA-AE46-5CFF88CF9D26}" destId="{DAC3F1E5-9699-402A-A036-2C367BECD42E}" srcOrd="1" destOrd="0" presId="urn:microsoft.com/office/officeart/2005/8/layout/hierarchy2"/>
    <dgm:cxn modelId="{7F7B39CD-82CF-4C11-BC98-B4BBF9D9E037}" type="presOf" srcId="{D9BDFE26-CDBD-4AEA-AE46-5CFF88CF9D26}" destId="{F781E19A-DA9A-4203-89F0-7CF4C75D840D}" srcOrd="0" destOrd="0" presId="urn:microsoft.com/office/officeart/2005/8/layout/hierarchy2"/>
    <dgm:cxn modelId="{F47B19E7-7D9A-4F6F-8277-EDCC50B3D5FC}" type="presOf" srcId="{41D24995-1D4D-44B4-A539-FE228E34EAE7}" destId="{79CB71F2-6C80-46AD-8E4E-B4602C9650CF}" srcOrd="0" destOrd="0" presId="urn:microsoft.com/office/officeart/2005/8/layout/hierarchy2"/>
    <dgm:cxn modelId="{8BB49AF5-EF37-4413-8284-C0DF01D1ED3B}" srcId="{70AF360F-260E-4996-A311-92D22466AFE8}" destId="{EB7066BC-FB45-43B4-B0C1-83F6E09F3F71}" srcOrd="4" destOrd="0" parTransId="{CE001CA4-80A7-4F2C-98F2-6055E93322EC}" sibTransId="{36C68D39-D558-4497-8430-3537943B7D08}"/>
    <dgm:cxn modelId="{876BEE6E-0E1A-49FB-88C6-8ED22E1F7F59}" type="presParOf" srcId="{03EA6724-B7A5-47B4-AF55-C03259DE9F5C}" destId="{57F8B8AE-F2E6-40C8-8D26-43B048054E95}" srcOrd="0" destOrd="0" presId="urn:microsoft.com/office/officeart/2005/8/layout/hierarchy2"/>
    <dgm:cxn modelId="{6A5C0526-C862-4231-901F-30109F2D54D9}" type="presParOf" srcId="{57F8B8AE-F2E6-40C8-8D26-43B048054E95}" destId="{1232D2EF-2DBA-4148-9878-530C01D7DB31}" srcOrd="0" destOrd="0" presId="urn:microsoft.com/office/officeart/2005/8/layout/hierarchy2"/>
    <dgm:cxn modelId="{1359CD9F-1D3D-422C-9730-D17C14F4642B}" type="presParOf" srcId="{57F8B8AE-F2E6-40C8-8D26-43B048054E95}" destId="{CCAB288A-54B0-4E9B-BD56-1C5EE5D05CF4}" srcOrd="1" destOrd="0" presId="urn:microsoft.com/office/officeart/2005/8/layout/hierarchy2"/>
    <dgm:cxn modelId="{3FC4B305-8CDE-4A5C-A4D9-05279413ED8C}" type="presParOf" srcId="{CCAB288A-54B0-4E9B-BD56-1C5EE5D05CF4}" destId="{F781E19A-DA9A-4203-89F0-7CF4C75D840D}" srcOrd="0" destOrd="0" presId="urn:microsoft.com/office/officeart/2005/8/layout/hierarchy2"/>
    <dgm:cxn modelId="{2A84EA8E-D2CF-4533-B7DB-0150E2CA60B8}" type="presParOf" srcId="{F781E19A-DA9A-4203-89F0-7CF4C75D840D}" destId="{DAC3F1E5-9699-402A-A036-2C367BECD42E}" srcOrd="0" destOrd="0" presId="urn:microsoft.com/office/officeart/2005/8/layout/hierarchy2"/>
    <dgm:cxn modelId="{BAB62726-83B4-47B4-893A-E7D28133BD0E}" type="presParOf" srcId="{CCAB288A-54B0-4E9B-BD56-1C5EE5D05CF4}" destId="{04C7410A-DDA0-4EFE-ADF2-B318EFB7C16F}" srcOrd="1" destOrd="0" presId="urn:microsoft.com/office/officeart/2005/8/layout/hierarchy2"/>
    <dgm:cxn modelId="{16A7DF17-40FE-43AD-970F-C4296BB9CBA9}" type="presParOf" srcId="{04C7410A-DDA0-4EFE-ADF2-B318EFB7C16F}" destId="{E782832A-D173-46C9-9904-6341B9DB2CC1}" srcOrd="0" destOrd="0" presId="urn:microsoft.com/office/officeart/2005/8/layout/hierarchy2"/>
    <dgm:cxn modelId="{F887EA92-661D-4903-84CC-A8A7375870FB}" type="presParOf" srcId="{04C7410A-DDA0-4EFE-ADF2-B318EFB7C16F}" destId="{770AF67E-5BA4-4E0E-A385-96D6AD5BCFD8}" srcOrd="1" destOrd="0" presId="urn:microsoft.com/office/officeart/2005/8/layout/hierarchy2"/>
    <dgm:cxn modelId="{BECB249A-5D04-464B-BAE0-61AF0AD1F0B2}" type="presParOf" srcId="{CCAB288A-54B0-4E9B-BD56-1C5EE5D05CF4}" destId="{34D8D377-3DE4-49EA-93F2-924E0EE4E25D}" srcOrd="2" destOrd="0" presId="urn:microsoft.com/office/officeart/2005/8/layout/hierarchy2"/>
    <dgm:cxn modelId="{9CCF4A75-0022-4772-9821-58CEE403E8B8}" type="presParOf" srcId="{34D8D377-3DE4-49EA-93F2-924E0EE4E25D}" destId="{A20D42CE-896B-4C8F-B305-D24CC7552C8F}" srcOrd="0" destOrd="0" presId="urn:microsoft.com/office/officeart/2005/8/layout/hierarchy2"/>
    <dgm:cxn modelId="{C93DE4C6-52FB-4E3F-9F2E-AB5D1C4D6CE4}" type="presParOf" srcId="{CCAB288A-54B0-4E9B-BD56-1C5EE5D05CF4}" destId="{9377DC56-6C05-4D6B-9E93-4EAE97C0C4C2}" srcOrd="3" destOrd="0" presId="urn:microsoft.com/office/officeart/2005/8/layout/hierarchy2"/>
    <dgm:cxn modelId="{4F6D7FD5-36DE-4A8E-8B78-E3A7004355EA}" type="presParOf" srcId="{9377DC56-6C05-4D6B-9E93-4EAE97C0C4C2}" destId="{915DE2FC-EDE7-4EF5-9CE5-A830A2BEFC0E}" srcOrd="0" destOrd="0" presId="urn:microsoft.com/office/officeart/2005/8/layout/hierarchy2"/>
    <dgm:cxn modelId="{B4416948-A554-40F4-BEA3-0EBE857F6E9D}" type="presParOf" srcId="{9377DC56-6C05-4D6B-9E93-4EAE97C0C4C2}" destId="{AD7151C7-BB07-4AAD-80E7-1330EA1D0537}" srcOrd="1" destOrd="0" presId="urn:microsoft.com/office/officeart/2005/8/layout/hierarchy2"/>
    <dgm:cxn modelId="{54963443-BD7D-413B-8D27-3E0D3A07F262}" type="presParOf" srcId="{CCAB288A-54B0-4E9B-BD56-1C5EE5D05CF4}" destId="{79CB71F2-6C80-46AD-8E4E-B4602C9650CF}" srcOrd="4" destOrd="0" presId="urn:microsoft.com/office/officeart/2005/8/layout/hierarchy2"/>
    <dgm:cxn modelId="{18448B60-603C-4D34-B541-CB080973B5C5}" type="presParOf" srcId="{79CB71F2-6C80-46AD-8E4E-B4602C9650CF}" destId="{3EE0CE1F-3114-4DE2-9A6E-DA85FA6EE486}" srcOrd="0" destOrd="0" presId="urn:microsoft.com/office/officeart/2005/8/layout/hierarchy2"/>
    <dgm:cxn modelId="{6E2639EB-E061-4CCE-B56D-0016B7E927E8}" type="presParOf" srcId="{CCAB288A-54B0-4E9B-BD56-1C5EE5D05CF4}" destId="{7BEC320B-E957-4B46-A866-93F14BF40419}" srcOrd="5" destOrd="0" presId="urn:microsoft.com/office/officeart/2005/8/layout/hierarchy2"/>
    <dgm:cxn modelId="{E66D0393-36FF-4ABD-BAEA-D101F1798628}" type="presParOf" srcId="{7BEC320B-E957-4B46-A866-93F14BF40419}" destId="{3D08C9DC-8E07-439B-8713-D0A54A6ED9D3}" srcOrd="0" destOrd="0" presId="urn:microsoft.com/office/officeart/2005/8/layout/hierarchy2"/>
    <dgm:cxn modelId="{11FBD400-9825-4CFE-AD4F-9E3D3DC5D67D}" type="presParOf" srcId="{7BEC320B-E957-4B46-A866-93F14BF40419}" destId="{87A6DC1A-F8FC-456C-ACA2-AA68B8B07DF3}" srcOrd="1" destOrd="0" presId="urn:microsoft.com/office/officeart/2005/8/layout/hierarchy2"/>
    <dgm:cxn modelId="{26C3B0AE-5188-458E-B948-7AF5E894D692}" type="presParOf" srcId="{CCAB288A-54B0-4E9B-BD56-1C5EE5D05CF4}" destId="{A30EA572-D6E3-48CF-B880-46D109B8C242}" srcOrd="6" destOrd="0" presId="urn:microsoft.com/office/officeart/2005/8/layout/hierarchy2"/>
    <dgm:cxn modelId="{5BA25790-7E21-4A91-91CA-C22A42DB06E8}" type="presParOf" srcId="{A30EA572-D6E3-48CF-B880-46D109B8C242}" destId="{13AD4A1C-894B-4265-8C9F-AD1884E5EE86}" srcOrd="0" destOrd="0" presId="urn:microsoft.com/office/officeart/2005/8/layout/hierarchy2"/>
    <dgm:cxn modelId="{41F7F3DB-7B85-4318-92BB-DC6C118C1606}" type="presParOf" srcId="{CCAB288A-54B0-4E9B-BD56-1C5EE5D05CF4}" destId="{1F18613B-3EC0-4364-B957-0B1B2ACEC481}" srcOrd="7" destOrd="0" presId="urn:microsoft.com/office/officeart/2005/8/layout/hierarchy2"/>
    <dgm:cxn modelId="{74D6095C-7B25-494D-B2F7-3AF64F51B27F}" type="presParOf" srcId="{1F18613B-3EC0-4364-B957-0B1B2ACEC481}" destId="{D939C3B6-E4B1-4CDF-92ED-8BE31A3495FE}" srcOrd="0" destOrd="0" presId="urn:microsoft.com/office/officeart/2005/8/layout/hierarchy2"/>
    <dgm:cxn modelId="{CA5F61AE-BC60-4657-8A5D-9139CF3E663F}" type="presParOf" srcId="{1F18613B-3EC0-4364-B957-0B1B2ACEC481}" destId="{ABDE0872-9505-4E12-96EA-8C8B6EE61AE7}" srcOrd="1" destOrd="0" presId="urn:microsoft.com/office/officeart/2005/8/layout/hierarchy2"/>
    <dgm:cxn modelId="{002A77BD-2860-4CD7-A357-EC9358F1C511}" type="presParOf" srcId="{CCAB288A-54B0-4E9B-BD56-1C5EE5D05CF4}" destId="{366E3801-2B6F-4805-9878-B973884D9A74}" srcOrd="8" destOrd="0" presId="urn:microsoft.com/office/officeart/2005/8/layout/hierarchy2"/>
    <dgm:cxn modelId="{1E62E514-8BCD-495A-9F1E-9AB4E8763EBD}" type="presParOf" srcId="{366E3801-2B6F-4805-9878-B973884D9A74}" destId="{5556C417-5D9C-4889-B35E-6A07EA42CCFA}" srcOrd="0" destOrd="0" presId="urn:microsoft.com/office/officeart/2005/8/layout/hierarchy2"/>
    <dgm:cxn modelId="{964067A8-5DB9-445E-BA13-E412A1B22C5C}" type="presParOf" srcId="{CCAB288A-54B0-4E9B-BD56-1C5EE5D05CF4}" destId="{768A929A-2755-4A1C-B047-033BE837265D}" srcOrd="9" destOrd="0" presId="urn:microsoft.com/office/officeart/2005/8/layout/hierarchy2"/>
    <dgm:cxn modelId="{F751CF32-526C-4557-BF72-720200E686B4}" type="presParOf" srcId="{768A929A-2755-4A1C-B047-033BE837265D}" destId="{B780C068-746F-4B2B-BD5E-72DC73816534}" srcOrd="0" destOrd="0" presId="urn:microsoft.com/office/officeart/2005/8/layout/hierarchy2"/>
    <dgm:cxn modelId="{77B32D22-11F3-4984-9C7F-4F99CAE64DF4}" type="presParOf" srcId="{768A929A-2755-4A1C-B047-033BE837265D}" destId="{9824ACB1-B07C-46E8-BB1A-50836E1D54C8}" srcOrd="1" destOrd="0" presId="urn:microsoft.com/office/officeart/2005/8/layout/hierarchy2"/>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1137F-530E-45D2-8746-DEBDE70826F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zh-CN" altLang="en-US"/>
        </a:p>
      </dgm:t>
    </dgm:pt>
    <dgm:pt modelId="{7F69A855-2543-4015-9984-C94BC8ED73B2}">
      <dgm:prSet phldrT="[文本]" custT="1"/>
      <dgm:spPr/>
      <dgm:t>
        <a:bodyPr/>
        <a:lstStyle/>
        <a:p>
          <a:r>
            <a:rPr lang="zh-CN" altLang="en-US" sz="1050"/>
            <a:t>第二节  控制系统的组成和描述</a:t>
          </a:r>
          <a:endParaRPr lang="zh-CN" altLang="en-US" sz="1050" dirty="0"/>
        </a:p>
      </dgm:t>
    </dgm:pt>
    <dgm:pt modelId="{70F2B451-BD9D-4BA0-BD24-4DAF31680BC2}" cxnId="{9A998764-5299-444C-B2B9-B8FB8529B40C}" type="parTrans">
      <dgm:prSet/>
      <dgm:spPr/>
      <dgm:t>
        <a:bodyPr/>
        <a:lstStyle/>
        <a:p>
          <a:endParaRPr lang="zh-CN" altLang="en-US" sz="1050"/>
        </a:p>
      </dgm:t>
    </dgm:pt>
    <dgm:pt modelId="{56D56EE7-F738-4EA0-9A1F-048AC0844A51}" cxnId="{9A998764-5299-444C-B2B9-B8FB8529B40C}" type="sibTrans">
      <dgm:prSet/>
      <dgm:spPr/>
      <dgm:t>
        <a:bodyPr/>
        <a:lstStyle/>
        <a:p>
          <a:endParaRPr lang="zh-CN" altLang="en-US" sz="1050"/>
        </a:p>
      </dgm:t>
    </dgm:pt>
    <dgm:pt modelId="{ADA5EC20-0F88-4011-9A5C-07C3A98E846F}">
      <dgm:prSet phldrT="[文本]" custT="1"/>
      <dgm:spPr/>
      <dgm:t>
        <a:bodyPr/>
        <a:lstStyle/>
        <a:p>
          <a:r>
            <a:rPr lang="zh-CN" altLang="en-US" sz="1050"/>
            <a:t>二、控制系统的框图表示</a:t>
          </a:r>
          <a:endParaRPr lang="zh-CN" altLang="en-US" sz="1050" dirty="0"/>
        </a:p>
      </dgm:t>
    </dgm:pt>
    <dgm:pt modelId="{71A4B4C7-A644-457B-8B86-67EA72D01E56}" cxnId="{5C09D8D3-54C2-4F88-B23D-C639BD54A3CA}" type="parTrans">
      <dgm:prSet/>
      <dgm:spPr/>
      <dgm:t>
        <a:bodyPr/>
        <a:lstStyle/>
        <a:p>
          <a:endParaRPr lang="zh-CN" altLang="en-US"/>
        </a:p>
      </dgm:t>
    </dgm:pt>
    <dgm:pt modelId="{B2F8C4A1-F8E2-4B7C-9404-7848595007C0}" cxnId="{5C09D8D3-54C2-4F88-B23D-C639BD54A3CA}" type="sibTrans">
      <dgm:prSet/>
      <dgm:spPr/>
      <dgm:t>
        <a:bodyPr/>
        <a:lstStyle/>
        <a:p>
          <a:endParaRPr lang="zh-CN" altLang="en-US"/>
        </a:p>
      </dgm:t>
    </dgm:pt>
    <dgm:pt modelId="{4CF0DE3B-B918-440D-BDC8-A6B3820AC326}">
      <dgm:prSet phldrT="[文本]" custT="1"/>
      <dgm:spPr/>
      <dgm:t>
        <a:bodyPr/>
        <a:lstStyle/>
        <a:p>
          <a:r>
            <a:rPr lang="zh-CN" altLang="en-US" sz="1050" dirty="0"/>
            <a:t>一、</a:t>
          </a:r>
          <a:r>
            <a:rPr lang="zh-CN" altLang="en-US" sz="1050"/>
            <a:t>控制系统的组成</a:t>
          </a:r>
          <a:endParaRPr lang="zh-CN" altLang="en-US" sz="1050" dirty="0"/>
        </a:p>
      </dgm:t>
    </dgm:pt>
    <dgm:pt modelId="{8F83F135-0420-41EF-A987-6A7DC95733A2}" cxnId="{C87A5C9A-2B76-46BC-9044-AACB3F63BC25}" type="parTrans">
      <dgm:prSet/>
      <dgm:spPr/>
      <dgm:t>
        <a:bodyPr/>
        <a:lstStyle/>
        <a:p>
          <a:endParaRPr lang="zh-CN" altLang="en-US"/>
        </a:p>
      </dgm:t>
    </dgm:pt>
    <dgm:pt modelId="{21853F10-C9BF-40A5-9933-776CFAA88F6C}" cxnId="{C87A5C9A-2B76-46BC-9044-AACB3F63BC25}" type="sibTrans">
      <dgm:prSet/>
      <dgm:spPr/>
      <dgm:t>
        <a:bodyPr/>
        <a:lstStyle/>
        <a:p>
          <a:endParaRPr lang="zh-CN" altLang="en-US"/>
        </a:p>
      </dgm:t>
    </dgm:pt>
    <dgm:pt modelId="{5A814A6E-7768-40A4-8CD9-5D9491623029}">
      <dgm:prSet phldrT="[文本]" custT="1"/>
      <dgm:spPr/>
      <dgm:t>
        <a:bodyPr/>
        <a:lstStyle/>
        <a:p>
          <a:r>
            <a:rPr lang="zh-CN" altLang="en-US" sz="1050"/>
            <a:t>开环控制系统的组成</a:t>
          </a:r>
          <a:endParaRPr lang="zh-CN" altLang="en-US" sz="1050" dirty="0"/>
        </a:p>
      </dgm:t>
    </dgm:pt>
    <dgm:pt modelId="{1E9F5733-9118-4ACE-82A3-CF5A03840F8B}" cxnId="{54FC654D-D210-4DCC-AF8E-9B853C425785}" type="parTrans">
      <dgm:prSet/>
      <dgm:spPr/>
      <dgm:t>
        <a:bodyPr/>
        <a:lstStyle/>
        <a:p>
          <a:endParaRPr lang="zh-CN" altLang="en-US"/>
        </a:p>
      </dgm:t>
    </dgm:pt>
    <dgm:pt modelId="{5CA7E35B-F2E5-4700-97F0-C1D0549FAA4B}" cxnId="{54FC654D-D210-4DCC-AF8E-9B853C425785}" type="sibTrans">
      <dgm:prSet/>
      <dgm:spPr/>
      <dgm:t>
        <a:bodyPr/>
        <a:lstStyle/>
        <a:p>
          <a:endParaRPr lang="zh-CN" altLang="en-US"/>
        </a:p>
      </dgm:t>
    </dgm:pt>
    <dgm:pt modelId="{1239CA2E-DF2C-4FA6-8910-5513E7764170}">
      <dgm:prSet phldrT="[文本]" custT="1"/>
      <dgm:spPr/>
      <dgm:t>
        <a:bodyPr/>
        <a:lstStyle/>
        <a:p>
          <a:r>
            <a:rPr lang="zh-CN" altLang="en-US" sz="1050"/>
            <a:t>闭环控制系统的组成</a:t>
          </a:r>
          <a:endParaRPr lang="zh-CN" altLang="en-US" sz="1050" dirty="0"/>
        </a:p>
      </dgm:t>
    </dgm:pt>
    <dgm:pt modelId="{4B22467F-CC72-4E19-B43E-01E5294F64DB}" cxnId="{3F8D5A7F-6A38-4E96-87F9-17BAA7DC7BB4}" type="parTrans">
      <dgm:prSet/>
      <dgm:spPr/>
      <dgm:t>
        <a:bodyPr/>
        <a:lstStyle/>
        <a:p>
          <a:endParaRPr lang="zh-CN" altLang="en-US"/>
        </a:p>
      </dgm:t>
    </dgm:pt>
    <dgm:pt modelId="{6074A4F0-C170-4C3C-8C05-CC069BC73719}" cxnId="{3F8D5A7F-6A38-4E96-87F9-17BAA7DC7BB4}" type="sibTrans">
      <dgm:prSet/>
      <dgm:spPr/>
      <dgm:t>
        <a:bodyPr/>
        <a:lstStyle/>
        <a:p>
          <a:endParaRPr lang="zh-CN" altLang="en-US"/>
        </a:p>
      </dgm:t>
    </dgm:pt>
    <dgm:pt modelId="{96E4AD74-02AF-4DD1-ADF4-2254AC08B0D7}">
      <dgm:prSet phldrT="[文本]" custT="1"/>
      <dgm:spPr/>
      <dgm:t>
        <a:bodyPr/>
        <a:lstStyle/>
        <a:p>
          <a:r>
            <a:rPr lang="zh-CN" altLang="en-US" sz="1050"/>
            <a:t>框图的组成</a:t>
          </a:r>
          <a:endParaRPr lang="zh-CN" altLang="en-US" sz="1050" dirty="0"/>
        </a:p>
      </dgm:t>
    </dgm:pt>
    <dgm:pt modelId="{BECA0A53-66D0-4206-B8C4-E59515739ECF}" cxnId="{995FDDEF-A3D7-44B7-BA8C-F4E48EDF6E95}" type="parTrans">
      <dgm:prSet/>
      <dgm:spPr/>
      <dgm:t>
        <a:bodyPr/>
        <a:lstStyle/>
        <a:p>
          <a:endParaRPr lang="zh-CN" altLang="en-US"/>
        </a:p>
      </dgm:t>
    </dgm:pt>
    <dgm:pt modelId="{2F458455-049F-49A8-B0BB-F76DCAC678FF}" cxnId="{995FDDEF-A3D7-44B7-BA8C-F4E48EDF6E95}" type="sibTrans">
      <dgm:prSet/>
      <dgm:spPr/>
      <dgm:t>
        <a:bodyPr/>
        <a:lstStyle/>
        <a:p>
          <a:endParaRPr lang="zh-CN" altLang="en-US"/>
        </a:p>
      </dgm:t>
    </dgm:pt>
    <dgm:pt modelId="{ABFD0998-0E88-43CB-8557-D4E7FF370D17}">
      <dgm:prSet phldrT="[文本]" custT="1"/>
      <dgm:spPr/>
      <dgm:t>
        <a:bodyPr/>
        <a:lstStyle/>
        <a:p>
          <a:r>
            <a:rPr lang="zh-CN" altLang="en-US" sz="1050"/>
            <a:t>框图的绘制</a:t>
          </a:r>
          <a:endParaRPr lang="zh-CN" altLang="en-US" sz="1050" dirty="0"/>
        </a:p>
      </dgm:t>
    </dgm:pt>
    <dgm:pt modelId="{FBC3054F-DFD7-4F19-80FA-2FC1472A8403}" cxnId="{1D299F2B-6605-49EB-A5B7-6C83AB763A93}" type="parTrans">
      <dgm:prSet/>
      <dgm:spPr/>
      <dgm:t>
        <a:bodyPr/>
        <a:lstStyle/>
        <a:p>
          <a:endParaRPr lang="zh-CN" altLang="en-US"/>
        </a:p>
      </dgm:t>
    </dgm:pt>
    <dgm:pt modelId="{D1323B82-CED9-49AC-BE74-DB489694AB94}" cxnId="{1D299F2B-6605-49EB-A5B7-6C83AB763A93}" type="sibTrans">
      <dgm:prSet/>
      <dgm:spPr/>
      <dgm:t>
        <a:bodyPr/>
        <a:lstStyle/>
        <a:p>
          <a:endParaRPr lang="zh-CN" altLang="en-US"/>
        </a:p>
      </dgm:t>
    </dgm:pt>
    <dgm:pt modelId="{EB0A54A7-9E8B-4F72-807D-309B58773CE8}" type="pres">
      <dgm:prSet presAssocID="{4B91137F-530E-45D2-8746-DEBDE70826F3}" presName="diagram" presStyleCnt="0">
        <dgm:presLayoutVars>
          <dgm:chPref val="1"/>
          <dgm:dir/>
          <dgm:animOne val="branch"/>
          <dgm:animLvl val="lvl"/>
          <dgm:resizeHandles val="exact"/>
        </dgm:presLayoutVars>
      </dgm:prSet>
      <dgm:spPr/>
    </dgm:pt>
    <dgm:pt modelId="{84A02354-6478-4724-B230-573A70F50B7D}" type="pres">
      <dgm:prSet presAssocID="{7F69A855-2543-4015-9984-C94BC8ED73B2}" presName="root1" presStyleCnt="0"/>
      <dgm:spPr/>
    </dgm:pt>
    <dgm:pt modelId="{A24BB547-1B5B-49CD-9B1E-F524B1AF08C1}" type="pres">
      <dgm:prSet presAssocID="{7F69A855-2543-4015-9984-C94BC8ED73B2}" presName="LevelOneTextNode" presStyleLbl="node0" presStyleIdx="0" presStyleCnt="1" custScaleX="59675" custScaleY="49204" custLinFactNeighborX="7517" custLinFactNeighborY="993">
        <dgm:presLayoutVars>
          <dgm:chPref val="3"/>
        </dgm:presLayoutVars>
      </dgm:prSet>
      <dgm:spPr/>
    </dgm:pt>
    <dgm:pt modelId="{E81C5BC3-C906-4095-80E7-11CC08A6F8AE}" type="pres">
      <dgm:prSet presAssocID="{7F69A855-2543-4015-9984-C94BC8ED73B2}" presName="level2hierChild" presStyleCnt="0"/>
      <dgm:spPr/>
    </dgm:pt>
    <dgm:pt modelId="{7D5EA5B9-7C12-49F7-9855-B1915301E824}" type="pres">
      <dgm:prSet presAssocID="{8F83F135-0420-41EF-A987-6A7DC95733A2}" presName="conn2-1" presStyleLbl="parChTrans1D2" presStyleIdx="0" presStyleCnt="2"/>
      <dgm:spPr/>
    </dgm:pt>
    <dgm:pt modelId="{C218795A-E5F7-421B-8AAE-EF5EA23FFE45}" type="pres">
      <dgm:prSet presAssocID="{8F83F135-0420-41EF-A987-6A7DC95733A2}" presName="connTx" presStyleLbl="parChTrans1D2" presStyleIdx="0" presStyleCnt="2"/>
      <dgm:spPr/>
    </dgm:pt>
    <dgm:pt modelId="{957FB5A5-4B80-46BC-949E-8530FE8B565E}" type="pres">
      <dgm:prSet presAssocID="{4CF0DE3B-B918-440D-BDC8-A6B3820AC326}" presName="root2" presStyleCnt="0"/>
      <dgm:spPr/>
    </dgm:pt>
    <dgm:pt modelId="{D2D7E0F9-9FAA-4E70-A785-D5438DC0B7F2}" type="pres">
      <dgm:prSet presAssocID="{4CF0DE3B-B918-440D-BDC8-A6B3820AC326}" presName="LevelTwoTextNode" presStyleLbl="node2" presStyleIdx="0" presStyleCnt="2" custScaleX="93984" custScaleY="51929" custLinFactNeighborX="-4804" custLinFactNeighborY="1279">
        <dgm:presLayoutVars>
          <dgm:chPref val="3"/>
        </dgm:presLayoutVars>
      </dgm:prSet>
      <dgm:spPr/>
    </dgm:pt>
    <dgm:pt modelId="{BF0543FA-1A0E-4844-A260-CD165FA7BD03}" type="pres">
      <dgm:prSet presAssocID="{4CF0DE3B-B918-440D-BDC8-A6B3820AC326}" presName="level3hierChild" presStyleCnt="0"/>
      <dgm:spPr/>
    </dgm:pt>
    <dgm:pt modelId="{9F1335D5-F0FE-4EEE-A946-4072DE534F19}" type="pres">
      <dgm:prSet presAssocID="{1E9F5733-9118-4ACE-82A3-CF5A03840F8B}" presName="conn2-1" presStyleLbl="parChTrans1D3" presStyleIdx="0" presStyleCnt="4"/>
      <dgm:spPr/>
    </dgm:pt>
    <dgm:pt modelId="{9E9E8132-6F61-4FBD-8EF7-5BDC4F4B100B}" type="pres">
      <dgm:prSet presAssocID="{1E9F5733-9118-4ACE-82A3-CF5A03840F8B}" presName="connTx" presStyleLbl="parChTrans1D3" presStyleIdx="0" presStyleCnt="4"/>
      <dgm:spPr/>
    </dgm:pt>
    <dgm:pt modelId="{F48B8EFF-6104-4E87-A97C-08DD2695B1F1}" type="pres">
      <dgm:prSet presAssocID="{5A814A6E-7768-40A4-8CD9-5D9491623029}" presName="root2" presStyleCnt="0"/>
      <dgm:spPr/>
    </dgm:pt>
    <dgm:pt modelId="{6A880ADC-8A05-4992-9F13-35336BDD82BD}" type="pres">
      <dgm:prSet presAssocID="{5A814A6E-7768-40A4-8CD9-5D9491623029}" presName="LevelTwoTextNode" presStyleLbl="node3" presStyleIdx="0" presStyleCnt="4" custScaleY="35016" custLinFactNeighborY="-24217">
        <dgm:presLayoutVars>
          <dgm:chPref val="3"/>
        </dgm:presLayoutVars>
      </dgm:prSet>
      <dgm:spPr/>
    </dgm:pt>
    <dgm:pt modelId="{1E33A91C-16B1-42B7-8F9B-5F04E0D4D4C5}" type="pres">
      <dgm:prSet presAssocID="{5A814A6E-7768-40A4-8CD9-5D9491623029}" presName="level3hierChild" presStyleCnt="0"/>
      <dgm:spPr/>
    </dgm:pt>
    <dgm:pt modelId="{1B0D57C2-3F4C-4173-B850-692568FF84BF}" type="pres">
      <dgm:prSet presAssocID="{4B22467F-CC72-4E19-B43E-01E5294F64DB}" presName="conn2-1" presStyleLbl="parChTrans1D3" presStyleIdx="1" presStyleCnt="4"/>
      <dgm:spPr/>
    </dgm:pt>
    <dgm:pt modelId="{94C085F7-3B95-4A71-92D3-FEF91149C532}" type="pres">
      <dgm:prSet presAssocID="{4B22467F-CC72-4E19-B43E-01E5294F64DB}" presName="connTx" presStyleLbl="parChTrans1D3" presStyleIdx="1" presStyleCnt="4"/>
      <dgm:spPr/>
    </dgm:pt>
    <dgm:pt modelId="{1D399AFD-1E81-4342-8244-198412AF92D9}" type="pres">
      <dgm:prSet presAssocID="{1239CA2E-DF2C-4FA6-8910-5513E7764170}" presName="root2" presStyleCnt="0"/>
      <dgm:spPr/>
    </dgm:pt>
    <dgm:pt modelId="{0F1C2DB4-5B8F-40A1-A4BC-89090B834866}" type="pres">
      <dgm:prSet presAssocID="{1239CA2E-DF2C-4FA6-8910-5513E7764170}" presName="LevelTwoTextNode" presStyleLbl="node3" presStyleIdx="1" presStyleCnt="4" custScaleY="35016">
        <dgm:presLayoutVars>
          <dgm:chPref val="3"/>
        </dgm:presLayoutVars>
      </dgm:prSet>
      <dgm:spPr/>
    </dgm:pt>
    <dgm:pt modelId="{361CA266-4F43-4C30-9AFE-806D513318BB}" type="pres">
      <dgm:prSet presAssocID="{1239CA2E-DF2C-4FA6-8910-5513E7764170}" presName="level3hierChild" presStyleCnt="0"/>
      <dgm:spPr/>
    </dgm:pt>
    <dgm:pt modelId="{1756E05E-BB5F-4015-954A-66A493E79FE2}" type="pres">
      <dgm:prSet presAssocID="{71A4B4C7-A644-457B-8B86-67EA72D01E56}" presName="conn2-1" presStyleLbl="parChTrans1D2" presStyleIdx="1" presStyleCnt="2"/>
      <dgm:spPr/>
    </dgm:pt>
    <dgm:pt modelId="{6F8A5F13-BE3F-4CCB-BF58-260753D3914F}" type="pres">
      <dgm:prSet presAssocID="{71A4B4C7-A644-457B-8B86-67EA72D01E56}" presName="connTx" presStyleLbl="parChTrans1D2" presStyleIdx="1" presStyleCnt="2"/>
      <dgm:spPr/>
    </dgm:pt>
    <dgm:pt modelId="{01143C6D-1B2A-40E5-8334-63B08FC59644}" type="pres">
      <dgm:prSet presAssocID="{ADA5EC20-0F88-4011-9A5C-07C3A98E846F}" presName="root2" presStyleCnt="0"/>
      <dgm:spPr/>
    </dgm:pt>
    <dgm:pt modelId="{8D6A9E81-D7E6-4546-87BB-8087D23CFDE9}" type="pres">
      <dgm:prSet presAssocID="{ADA5EC20-0F88-4011-9A5C-07C3A98E846F}" presName="LevelTwoTextNode" presStyleLbl="node2" presStyleIdx="1" presStyleCnt="2" custScaleX="94722" custScaleY="48935" custLinFactNeighborX="-4189" custLinFactNeighborY="1431">
        <dgm:presLayoutVars>
          <dgm:chPref val="3"/>
        </dgm:presLayoutVars>
      </dgm:prSet>
      <dgm:spPr/>
    </dgm:pt>
    <dgm:pt modelId="{8AD81918-12ED-412C-9B21-9E0EF2871E0D}" type="pres">
      <dgm:prSet presAssocID="{ADA5EC20-0F88-4011-9A5C-07C3A98E846F}" presName="level3hierChild" presStyleCnt="0"/>
      <dgm:spPr/>
    </dgm:pt>
    <dgm:pt modelId="{ED5E645A-7481-4A77-89EE-5A1C6734F0FD}" type="pres">
      <dgm:prSet presAssocID="{BECA0A53-66D0-4206-B8C4-E59515739ECF}" presName="conn2-1" presStyleLbl="parChTrans1D3" presStyleIdx="2" presStyleCnt="4"/>
      <dgm:spPr/>
    </dgm:pt>
    <dgm:pt modelId="{C5411D1E-4C9E-4536-B370-2DA0B7DC3D88}" type="pres">
      <dgm:prSet presAssocID="{BECA0A53-66D0-4206-B8C4-E59515739ECF}" presName="connTx" presStyleLbl="parChTrans1D3" presStyleIdx="2" presStyleCnt="4"/>
      <dgm:spPr/>
    </dgm:pt>
    <dgm:pt modelId="{78089BF1-735B-453D-A38A-3F882CB11D16}" type="pres">
      <dgm:prSet presAssocID="{96E4AD74-02AF-4DD1-ADF4-2254AC08B0D7}" presName="root2" presStyleCnt="0"/>
      <dgm:spPr/>
    </dgm:pt>
    <dgm:pt modelId="{385CC0AC-A7E3-4C12-9FF4-63A113299187}" type="pres">
      <dgm:prSet presAssocID="{96E4AD74-02AF-4DD1-ADF4-2254AC08B0D7}" presName="LevelTwoTextNode" presStyleLbl="node3" presStyleIdx="2" presStyleCnt="4" custScaleY="35016" custLinFactNeighborY="17632">
        <dgm:presLayoutVars>
          <dgm:chPref val="3"/>
        </dgm:presLayoutVars>
      </dgm:prSet>
      <dgm:spPr/>
    </dgm:pt>
    <dgm:pt modelId="{E9523A9D-77E9-4549-8FC2-253767743D0F}" type="pres">
      <dgm:prSet presAssocID="{96E4AD74-02AF-4DD1-ADF4-2254AC08B0D7}" presName="level3hierChild" presStyleCnt="0"/>
      <dgm:spPr/>
    </dgm:pt>
    <dgm:pt modelId="{308F2044-9D72-46DB-9D73-C45975FA6FFD}" type="pres">
      <dgm:prSet presAssocID="{FBC3054F-DFD7-4F19-80FA-2FC1472A8403}" presName="conn2-1" presStyleLbl="parChTrans1D3" presStyleIdx="3" presStyleCnt="4"/>
      <dgm:spPr/>
    </dgm:pt>
    <dgm:pt modelId="{9D1D8094-BA0E-4841-BA54-2E28A7DD893C}" type="pres">
      <dgm:prSet presAssocID="{FBC3054F-DFD7-4F19-80FA-2FC1472A8403}" presName="connTx" presStyleLbl="parChTrans1D3" presStyleIdx="3" presStyleCnt="4"/>
      <dgm:spPr/>
    </dgm:pt>
    <dgm:pt modelId="{8C7F7291-0410-4FFF-8381-1232F967B5F0}" type="pres">
      <dgm:prSet presAssocID="{ABFD0998-0E88-43CB-8557-D4E7FF370D17}" presName="root2" presStyleCnt="0"/>
      <dgm:spPr/>
    </dgm:pt>
    <dgm:pt modelId="{40DD4B3F-524E-45E3-9CFF-530D5C6CDBA1}" type="pres">
      <dgm:prSet presAssocID="{ABFD0998-0E88-43CB-8557-D4E7FF370D17}" presName="LevelTwoTextNode" presStyleLbl="node3" presStyleIdx="3" presStyleCnt="4" custScaleY="35016" custLinFactNeighborY="28424">
        <dgm:presLayoutVars>
          <dgm:chPref val="3"/>
        </dgm:presLayoutVars>
      </dgm:prSet>
      <dgm:spPr/>
    </dgm:pt>
    <dgm:pt modelId="{52C7E280-2E03-43CD-82BC-7D8BE9DB2485}" type="pres">
      <dgm:prSet presAssocID="{ABFD0998-0E88-43CB-8557-D4E7FF370D17}" presName="level3hierChild" presStyleCnt="0"/>
      <dgm:spPr/>
    </dgm:pt>
  </dgm:ptLst>
  <dgm:cxnLst>
    <dgm:cxn modelId="{D4DA9B08-8BCF-4668-8F29-8073AD4D88F1}" type="presOf" srcId="{BECA0A53-66D0-4206-B8C4-E59515739ECF}" destId="{C5411D1E-4C9E-4536-B370-2DA0B7DC3D88}" srcOrd="1" destOrd="0" presId="urn:microsoft.com/office/officeart/2005/8/layout/hierarchy2"/>
    <dgm:cxn modelId="{A9280116-B7B0-4577-9911-4C694B00ADFE}" type="presOf" srcId="{FBC3054F-DFD7-4F19-80FA-2FC1472A8403}" destId="{308F2044-9D72-46DB-9D73-C45975FA6FFD}" srcOrd="0" destOrd="0" presId="urn:microsoft.com/office/officeart/2005/8/layout/hierarchy2"/>
    <dgm:cxn modelId="{2EB45020-564D-4FA3-B6CA-DA1AD648D618}" type="presOf" srcId="{96E4AD74-02AF-4DD1-ADF4-2254AC08B0D7}" destId="{385CC0AC-A7E3-4C12-9FF4-63A113299187}" srcOrd="0" destOrd="0" presId="urn:microsoft.com/office/officeart/2005/8/layout/hierarchy2"/>
    <dgm:cxn modelId="{29ABC521-91D8-47C9-BE0B-B953E58A7A08}" type="presOf" srcId="{4CF0DE3B-B918-440D-BDC8-A6B3820AC326}" destId="{D2D7E0F9-9FAA-4E70-A785-D5438DC0B7F2}" srcOrd="0" destOrd="0" presId="urn:microsoft.com/office/officeart/2005/8/layout/hierarchy2"/>
    <dgm:cxn modelId="{1D299F2B-6605-49EB-A5B7-6C83AB763A93}" srcId="{ADA5EC20-0F88-4011-9A5C-07C3A98E846F}" destId="{ABFD0998-0E88-43CB-8557-D4E7FF370D17}" srcOrd="1" destOrd="0" parTransId="{FBC3054F-DFD7-4F19-80FA-2FC1472A8403}" sibTransId="{D1323B82-CED9-49AC-BE74-DB489694AB94}"/>
    <dgm:cxn modelId="{0C90A12F-80C1-45E2-B2A3-57E97B24207D}" type="presOf" srcId="{BECA0A53-66D0-4206-B8C4-E59515739ECF}" destId="{ED5E645A-7481-4A77-89EE-5A1C6734F0FD}" srcOrd="0" destOrd="0" presId="urn:microsoft.com/office/officeart/2005/8/layout/hierarchy2"/>
    <dgm:cxn modelId="{2126BD3E-8748-4F9D-9D03-7FADB56CAAD1}" type="presOf" srcId="{8F83F135-0420-41EF-A987-6A7DC95733A2}" destId="{7D5EA5B9-7C12-49F7-9855-B1915301E824}" srcOrd="0" destOrd="0" presId="urn:microsoft.com/office/officeart/2005/8/layout/hierarchy2"/>
    <dgm:cxn modelId="{9A998764-5299-444C-B2B9-B8FB8529B40C}" srcId="{4B91137F-530E-45D2-8746-DEBDE70826F3}" destId="{7F69A855-2543-4015-9984-C94BC8ED73B2}" srcOrd="0" destOrd="0" parTransId="{70F2B451-BD9D-4BA0-BD24-4DAF31680BC2}" sibTransId="{56D56EE7-F738-4EA0-9A1F-048AC0844A51}"/>
    <dgm:cxn modelId="{7D767B69-9649-4B79-A0AC-508007F0878A}" type="presOf" srcId="{1E9F5733-9118-4ACE-82A3-CF5A03840F8B}" destId="{9F1335D5-F0FE-4EEE-A946-4072DE534F19}" srcOrd="0" destOrd="0" presId="urn:microsoft.com/office/officeart/2005/8/layout/hierarchy2"/>
    <dgm:cxn modelId="{54FC654D-D210-4DCC-AF8E-9B853C425785}" srcId="{4CF0DE3B-B918-440D-BDC8-A6B3820AC326}" destId="{5A814A6E-7768-40A4-8CD9-5D9491623029}" srcOrd="0" destOrd="0" parTransId="{1E9F5733-9118-4ACE-82A3-CF5A03840F8B}" sibTransId="{5CA7E35B-F2E5-4700-97F0-C1D0549FAA4B}"/>
    <dgm:cxn modelId="{B0CF7B6F-67BE-4396-88D9-A333DC0ABFE8}" type="presOf" srcId="{71A4B4C7-A644-457B-8B86-67EA72D01E56}" destId="{1756E05E-BB5F-4015-954A-66A493E79FE2}" srcOrd="0" destOrd="0" presId="urn:microsoft.com/office/officeart/2005/8/layout/hierarchy2"/>
    <dgm:cxn modelId="{3F8D5A7F-6A38-4E96-87F9-17BAA7DC7BB4}" srcId="{4CF0DE3B-B918-440D-BDC8-A6B3820AC326}" destId="{1239CA2E-DF2C-4FA6-8910-5513E7764170}" srcOrd="1" destOrd="0" parTransId="{4B22467F-CC72-4E19-B43E-01E5294F64DB}" sibTransId="{6074A4F0-C170-4C3C-8C05-CC069BC73719}"/>
    <dgm:cxn modelId="{B070CE8B-60E0-4927-A31F-CE1D5419619B}" type="presOf" srcId="{ABFD0998-0E88-43CB-8557-D4E7FF370D17}" destId="{40DD4B3F-524E-45E3-9CFF-530D5C6CDBA1}" srcOrd="0" destOrd="0" presId="urn:microsoft.com/office/officeart/2005/8/layout/hierarchy2"/>
    <dgm:cxn modelId="{D29AB391-4000-40F5-90E3-63E3A021CD7A}" type="presOf" srcId="{7F69A855-2543-4015-9984-C94BC8ED73B2}" destId="{A24BB547-1B5B-49CD-9B1E-F524B1AF08C1}" srcOrd="0" destOrd="0" presId="urn:microsoft.com/office/officeart/2005/8/layout/hierarchy2"/>
    <dgm:cxn modelId="{0AF34197-EF98-4327-B9C1-16581F09EA30}" type="presOf" srcId="{1239CA2E-DF2C-4FA6-8910-5513E7764170}" destId="{0F1C2DB4-5B8F-40A1-A4BC-89090B834866}" srcOrd="0" destOrd="0" presId="urn:microsoft.com/office/officeart/2005/8/layout/hierarchy2"/>
    <dgm:cxn modelId="{5EB18E98-1A29-4BF9-8152-8927BE495C37}" type="presOf" srcId="{5A814A6E-7768-40A4-8CD9-5D9491623029}" destId="{6A880ADC-8A05-4992-9F13-35336BDD82BD}" srcOrd="0" destOrd="0" presId="urn:microsoft.com/office/officeart/2005/8/layout/hierarchy2"/>
    <dgm:cxn modelId="{1103239A-9963-4575-841E-7427C4141A9B}" type="presOf" srcId="{1E9F5733-9118-4ACE-82A3-CF5A03840F8B}" destId="{9E9E8132-6F61-4FBD-8EF7-5BDC4F4B100B}" srcOrd="1" destOrd="0" presId="urn:microsoft.com/office/officeart/2005/8/layout/hierarchy2"/>
    <dgm:cxn modelId="{C87A5C9A-2B76-46BC-9044-AACB3F63BC25}" srcId="{7F69A855-2543-4015-9984-C94BC8ED73B2}" destId="{4CF0DE3B-B918-440D-BDC8-A6B3820AC326}" srcOrd="0" destOrd="0" parTransId="{8F83F135-0420-41EF-A987-6A7DC95733A2}" sibTransId="{21853F10-C9BF-40A5-9933-776CFAA88F6C}"/>
    <dgm:cxn modelId="{094FAFAF-B6D5-47BF-B460-21D43324E0A1}" type="presOf" srcId="{ADA5EC20-0F88-4011-9A5C-07C3A98E846F}" destId="{8D6A9E81-D7E6-4546-87BB-8087D23CFDE9}" srcOrd="0" destOrd="0" presId="urn:microsoft.com/office/officeart/2005/8/layout/hierarchy2"/>
    <dgm:cxn modelId="{F68B01BC-6B59-419A-B99A-9D167B9C1766}" type="presOf" srcId="{71A4B4C7-A644-457B-8B86-67EA72D01E56}" destId="{6F8A5F13-BE3F-4CCB-BF58-260753D3914F}" srcOrd="1" destOrd="0" presId="urn:microsoft.com/office/officeart/2005/8/layout/hierarchy2"/>
    <dgm:cxn modelId="{2CB563BC-AC32-4A5C-B885-862E21D3D1CC}" type="presOf" srcId="{4B91137F-530E-45D2-8746-DEBDE70826F3}" destId="{EB0A54A7-9E8B-4F72-807D-309B58773CE8}" srcOrd="0" destOrd="0" presId="urn:microsoft.com/office/officeart/2005/8/layout/hierarchy2"/>
    <dgm:cxn modelId="{46BAB2CD-97F9-4A68-B946-57E4DA541C29}" type="presOf" srcId="{8F83F135-0420-41EF-A987-6A7DC95733A2}" destId="{C218795A-E5F7-421B-8AAE-EF5EA23FFE45}" srcOrd="1" destOrd="0" presId="urn:microsoft.com/office/officeart/2005/8/layout/hierarchy2"/>
    <dgm:cxn modelId="{A854B3D0-E3B8-4050-ABD1-1AF742FAB632}" type="presOf" srcId="{4B22467F-CC72-4E19-B43E-01E5294F64DB}" destId="{94C085F7-3B95-4A71-92D3-FEF91149C532}" srcOrd="1" destOrd="0" presId="urn:microsoft.com/office/officeart/2005/8/layout/hierarchy2"/>
    <dgm:cxn modelId="{5C09D8D3-54C2-4F88-B23D-C639BD54A3CA}" srcId="{7F69A855-2543-4015-9984-C94BC8ED73B2}" destId="{ADA5EC20-0F88-4011-9A5C-07C3A98E846F}" srcOrd="1" destOrd="0" parTransId="{71A4B4C7-A644-457B-8B86-67EA72D01E56}" sibTransId="{B2F8C4A1-F8E2-4B7C-9404-7848595007C0}"/>
    <dgm:cxn modelId="{D28A96E9-F3A9-49AA-BB28-01C676689520}" type="presOf" srcId="{FBC3054F-DFD7-4F19-80FA-2FC1472A8403}" destId="{9D1D8094-BA0E-4841-BA54-2E28A7DD893C}" srcOrd="1" destOrd="0" presId="urn:microsoft.com/office/officeart/2005/8/layout/hierarchy2"/>
    <dgm:cxn modelId="{995FDDEF-A3D7-44B7-BA8C-F4E48EDF6E95}" srcId="{ADA5EC20-0F88-4011-9A5C-07C3A98E846F}" destId="{96E4AD74-02AF-4DD1-ADF4-2254AC08B0D7}" srcOrd="0" destOrd="0" parTransId="{BECA0A53-66D0-4206-B8C4-E59515739ECF}" sibTransId="{2F458455-049F-49A8-B0BB-F76DCAC678FF}"/>
    <dgm:cxn modelId="{64A5BAFC-3D1F-4FBA-8843-599BE63259CF}" type="presOf" srcId="{4B22467F-CC72-4E19-B43E-01E5294F64DB}" destId="{1B0D57C2-3F4C-4173-B850-692568FF84BF}" srcOrd="0" destOrd="0" presId="urn:microsoft.com/office/officeart/2005/8/layout/hierarchy2"/>
    <dgm:cxn modelId="{5FC9B082-55E5-4B53-8EDA-975DDA6BD5DB}" type="presParOf" srcId="{EB0A54A7-9E8B-4F72-807D-309B58773CE8}" destId="{84A02354-6478-4724-B230-573A70F50B7D}" srcOrd="0" destOrd="0" presId="urn:microsoft.com/office/officeart/2005/8/layout/hierarchy2"/>
    <dgm:cxn modelId="{60027563-FB33-4B74-BCD0-526FCA3B9FC4}" type="presParOf" srcId="{84A02354-6478-4724-B230-573A70F50B7D}" destId="{A24BB547-1B5B-49CD-9B1E-F524B1AF08C1}" srcOrd="0" destOrd="0" presId="urn:microsoft.com/office/officeart/2005/8/layout/hierarchy2"/>
    <dgm:cxn modelId="{66857F6F-4FA9-41F4-9E1C-4F64CECE1761}" type="presParOf" srcId="{84A02354-6478-4724-B230-573A70F50B7D}" destId="{E81C5BC3-C906-4095-80E7-11CC08A6F8AE}" srcOrd="1" destOrd="0" presId="urn:microsoft.com/office/officeart/2005/8/layout/hierarchy2"/>
    <dgm:cxn modelId="{8CFD5466-7277-4E27-83EC-F0056E173054}" type="presParOf" srcId="{E81C5BC3-C906-4095-80E7-11CC08A6F8AE}" destId="{7D5EA5B9-7C12-49F7-9855-B1915301E824}" srcOrd="0" destOrd="0" presId="urn:microsoft.com/office/officeart/2005/8/layout/hierarchy2"/>
    <dgm:cxn modelId="{939853E0-4094-4187-978C-1FA6869352BE}" type="presParOf" srcId="{7D5EA5B9-7C12-49F7-9855-B1915301E824}" destId="{C218795A-E5F7-421B-8AAE-EF5EA23FFE45}" srcOrd="0" destOrd="0" presId="urn:microsoft.com/office/officeart/2005/8/layout/hierarchy2"/>
    <dgm:cxn modelId="{36F99FA7-8458-400F-AC3C-AC15E5D22327}" type="presParOf" srcId="{E81C5BC3-C906-4095-80E7-11CC08A6F8AE}" destId="{957FB5A5-4B80-46BC-949E-8530FE8B565E}" srcOrd="1" destOrd="0" presId="urn:microsoft.com/office/officeart/2005/8/layout/hierarchy2"/>
    <dgm:cxn modelId="{2627FD04-F301-40A6-BB02-D0AA0E2364C0}" type="presParOf" srcId="{957FB5A5-4B80-46BC-949E-8530FE8B565E}" destId="{D2D7E0F9-9FAA-4E70-A785-D5438DC0B7F2}" srcOrd="0" destOrd="0" presId="urn:microsoft.com/office/officeart/2005/8/layout/hierarchy2"/>
    <dgm:cxn modelId="{5B1F2EC2-854B-4389-95E9-7A02EF2F4D5B}" type="presParOf" srcId="{957FB5A5-4B80-46BC-949E-8530FE8B565E}" destId="{BF0543FA-1A0E-4844-A260-CD165FA7BD03}" srcOrd="1" destOrd="0" presId="urn:microsoft.com/office/officeart/2005/8/layout/hierarchy2"/>
    <dgm:cxn modelId="{71871C4C-7493-4412-8CFE-C1314784831C}" type="presParOf" srcId="{BF0543FA-1A0E-4844-A260-CD165FA7BD03}" destId="{9F1335D5-F0FE-4EEE-A946-4072DE534F19}" srcOrd="0" destOrd="0" presId="urn:microsoft.com/office/officeart/2005/8/layout/hierarchy2"/>
    <dgm:cxn modelId="{C18ED455-CA54-44F8-AFDC-98FB94A9BD5F}" type="presParOf" srcId="{9F1335D5-F0FE-4EEE-A946-4072DE534F19}" destId="{9E9E8132-6F61-4FBD-8EF7-5BDC4F4B100B}" srcOrd="0" destOrd="0" presId="urn:microsoft.com/office/officeart/2005/8/layout/hierarchy2"/>
    <dgm:cxn modelId="{0ACE3E77-CDF1-49CF-95CD-FE0999FECA16}" type="presParOf" srcId="{BF0543FA-1A0E-4844-A260-CD165FA7BD03}" destId="{F48B8EFF-6104-4E87-A97C-08DD2695B1F1}" srcOrd="1" destOrd="0" presId="urn:microsoft.com/office/officeart/2005/8/layout/hierarchy2"/>
    <dgm:cxn modelId="{36772477-F196-45C6-B02B-40A716E0FF91}" type="presParOf" srcId="{F48B8EFF-6104-4E87-A97C-08DD2695B1F1}" destId="{6A880ADC-8A05-4992-9F13-35336BDD82BD}" srcOrd="0" destOrd="0" presId="urn:microsoft.com/office/officeart/2005/8/layout/hierarchy2"/>
    <dgm:cxn modelId="{082F3160-3280-478B-B1C2-63367CEF802F}" type="presParOf" srcId="{F48B8EFF-6104-4E87-A97C-08DD2695B1F1}" destId="{1E33A91C-16B1-42B7-8F9B-5F04E0D4D4C5}" srcOrd="1" destOrd="0" presId="urn:microsoft.com/office/officeart/2005/8/layout/hierarchy2"/>
    <dgm:cxn modelId="{3E1FF557-2627-42C0-960C-B7621BA78223}" type="presParOf" srcId="{BF0543FA-1A0E-4844-A260-CD165FA7BD03}" destId="{1B0D57C2-3F4C-4173-B850-692568FF84BF}" srcOrd="2" destOrd="0" presId="urn:microsoft.com/office/officeart/2005/8/layout/hierarchy2"/>
    <dgm:cxn modelId="{B6858C4F-C1D4-4649-A608-189118183ED4}" type="presParOf" srcId="{1B0D57C2-3F4C-4173-B850-692568FF84BF}" destId="{94C085F7-3B95-4A71-92D3-FEF91149C532}" srcOrd="0" destOrd="0" presId="urn:microsoft.com/office/officeart/2005/8/layout/hierarchy2"/>
    <dgm:cxn modelId="{C5E48325-1100-4D5D-BE8E-36355E517C78}" type="presParOf" srcId="{BF0543FA-1A0E-4844-A260-CD165FA7BD03}" destId="{1D399AFD-1E81-4342-8244-198412AF92D9}" srcOrd="3" destOrd="0" presId="urn:microsoft.com/office/officeart/2005/8/layout/hierarchy2"/>
    <dgm:cxn modelId="{ADCEF280-CC0A-43F4-9A2C-80E157D72051}" type="presParOf" srcId="{1D399AFD-1E81-4342-8244-198412AF92D9}" destId="{0F1C2DB4-5B8F-40A1-A4BC-89090B834866}" srcOrd="0" destOrd="0" presId="urn:microsoft.com/office/officeart/2005/8/layout/hierarchy2"/>
    <dgm:cxn modelId="{EAA7F2EF-E501-43E3-A1EB-6F51A1FE44C7}" type="presParOf" srcId="{1D399AFD-1E81-4342-8244-198412AF92D9}" destId="{361CA266-4F43-4C30-9AFE-806D513318BB}" srcOrd="1" destOrd="0" presId="urn:microsoft.com/office/officeart/2005/8/layout/hierarchy2"/>
    <dgm:cxn modelId="{4C892786-5B80-4508-A18B-A0FC56D0BBCF}" type="presParOf" srcId="{E81C5BC3-C906-4095-80E7-11CC08A6F8AE}" destId="{1756E05E-BB5F-4015-954A-66A493E79FE2}" srcOrd="2" destOrd="0" presId="urn:microsoft.com/office/officeart/2005/8/layout/hierarchy2"/>
    <dgm:cxn modelId="{5049DB38-DC62-4C86-82A0-DC086606494B}" type="presParOf" srcId="{1756E05E-BB5F-4015-954A-66A493E79FE2}" destId="{6F8A5F13-BE3F-4CCB-BF58-260753D3914F}" srcOrd="0" destOrd="0" presId="urn:microsoft.com/office/officeart/2005/8/layout/hierarchy2"/>
    <dgm:cxn modelId="{208BB9FD-26E7-45B2-83BC-F789D80E68B3}" type="presParOf" srcId="{E81C5BC3-C906-4095-80E7-11CC08A6F8AE}" destId="{01143C6D-1B2A-40E5-8334-63B08FC59644}" srcOrd="3" destOrd="0" presId="urn:microsoft.com/office/officeart/2005/8/layout/hierarchy2"/>
    <dgm:cxn modelId="{321A868E-4313-4C57-BB6F-66DA2562481B}" type="presParOf" srcId="{01143C6D-1B2A-40E5-8334-63B08FC59644}" destId="{8D6A9E81-D7E6-4546-87BB-8087D23CFDE9}" srcOrd="0" destOrd="0" presId="urn:microsoft.com/office/officeart/2005/8/layout/hierarchy2"/>
    <dgm:cxn modelId="{AAB5D27B-6CA6-480F-92EC-1142569A31FF}" type="presParOf" srcId="{01143C6D-1B2A-40E5-8334-63B08FC59644}" destId="{8AD81918-12ED-412C-9B21-9E0EF2871E0D}" srcOrd="1" destOrd="0" presId="urn:microsoft.com/office/officeart/2005/8/layout/hierarchy2"/>
    <dgm:cxn modelId="{63234094-F666-454E-B187-B62ED5BB96F7}" type="presParOf" srcId="{8AD81918-12ED-412C-9B21-9E0EF2871E0D}" destId="{ED5E645A-7481-4A77-89EE-5A1C6734F0FD}" srcOrd="0" destOrd="0" presId="urn:microsoft.com/office/officeart/2005/8/layout/hierarchy2"/>
    <dgm:cxn modelId="{29514181-F27B-4EBF-AF9C-CB8BBA75441D}" type="presParOf" srcId="{ED5E645A-7481-4A77-89EE-5A1C6734F0FD}" destId="{C5411D1E-4C9E-4536-B370-2DA0B7DC3D88}" srcOrd="0" destOrd="0" presId="urn:microsoft.com/office/officeart/2005/8/layout/hierarchy2"/>
    <dgm:cxn modelId="{F9EFD70D-F196-4D8D-B73D-DABA979CEBD3}" type="presParOf" srcId="{8AD81918-12ED-412C-9B21-9E0EF2871E0D}" destId="{78089BF1-735B-453D-A38A-3F882CB11D16}" srcOrd="1" destOrd="0" presId="urn:microsoft.com/office/officeart/2005/8/layout/hierarchy2"/>
    <dgm:cxn modelId="{68E7AAD0-839F-4BA7-89CE-C22CD6842658}" type="presParOf" srcId="{78089BF1-735B-453D-A38A-3F882CB11D16}" destId="{385CC0AC-A7E3-4C12-9FF4-63A113299187}" srcOrd="0" destOrd="0" presId="urn:microsoft.com/office/officeart/2005/8/layout/hierarchy2"/>
    <dgm:cxn modelId="{DCA22EEC-4A32-4A7C-BE62-6E2B58872243}" type="presParOf" srcId="{78089BF1-735B-453D-A38A-3F882CB11D16}" destId="{E9523A9D-77E9-4549-8FC2-253767743D0F}" srcOrd="1" destOrd="0" presId="urn:microsoft.com/office/officeart/2005/8/layout/hierarchy2"/>
    <dgm:cxn modelId="{5DBB772E-E034-4C15-8C02-B7257F9B1622}" type="presParOf" srcId="{8AD81918-12ED-412C-9B21-9E0EF2871E0D}" destId="{308F2044-9D72-46DB-9D73-C45975FA6FFD}" srcOrd="2" destOrd="0" presId="urn:microsoft.com/office/officeart/2005/8/layout/hierarchy2"/>
    <dgm:cxn modelId="{84EF6ED2-7944-478B-9C03-947552C4C157}" type="presParOf" srcId="{308F2044-9D72-46DB-9D73-C45975FA6FFD}" destId="{9D1D8094-BA0E-4841-BA54-2E28A7DD893C}" srcOrd="0" destOrd="0" presId="urn:microsoft.com/office/officeart/2005/8/layout/hierarchy2"/>
    <dgm:cxn modelId="{E0CDB949-E0F2-4C28-9621-8BB4418A1729}" type="presParOf" srcId="{8AD81918-12ED-412C-9B21-9E0EF2871E0D}" destId="{8C7F7291-0410-4FFF-8381-1232F967B5F0}" srcOrd="3" destOrd="0" presId="urn:microsoft.com/office/officeart/2005/8/layout/hierarchy2"/>
    <dgm:cxn modelId="{CE2160F1-14E8-4876-9148-D9D5EA9EDAF9}" type="presParOf" srcId="{8C7F7291-0410-4FFF-8381-1232F967B5F0}" destId="{40DD4B3F-524E-45E3-9CFF-530D5C6CDBA1}" srcOrd="0" destOrd="0" presId="urn:microsoft.com/office/officeart/2005/8/layout/hierarchy2"/>
    <dgm:cxn modelId="{9F4990D3-A131-480B-A594-3E95E9FB2298}" type="presParOf" srcId="{8C7F7291-0410-4FFF-8381-1232F967B5F0}" destId="{52C7E280-2E03-43CD-82BC-7D8BE9DB2485}"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95763" cy="3600399"/>
        <a:chOff x="0" y="0"/>
        <a:chExt cx="4195763" cy="3600399"/>
      </a:xfrm>
    </dsp:grpSpPr>
    <dsp:sp modelId="{1232D2EF-2DBA-4148-9878-530C01D7DB31}">
      <dsp:nvSpPr>
        <dsp:cNvPr id="3" name="圆角矩形 2"/>
        <dsp:cNvSpPr/>
      </dsp:nvSpPr>
      <dsp:spPr bwMode="white">
        <a:xfrm>
          <a:off x="0" y="1490696"/>
          <a:ext cx="1599959" cy="619007"/>
        </a:xfrm>
        <a:prstGeom prst="roundRect">
          <a:avLst>
            <a:gd name="adj" fmla="val 10000"/>
          </a:avLst>
        </a:prstGeom>
        <a:solidFill>
          <a:srgbClr val="61B32D"/>
        </a:solidFill>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bg1"/>
              </a:solidFill>
            </a:rPr>
            <a:t>第四章 控制及</a:t>
          </a:r>
          <a:r>
            <a:rPr lang="zh-CN" altLang="en-US" sz="1400" dirty="0">
              <a:solidFill>
                <a:schemeClr val="bg1"/>
              </a:solidFill>
            </a:rPr>
            <a:t>其设计</a:t>
          </a:r>
          <a:endParaRPr>
            <a:solidFill>
              <a:schemeClr val="dk1"/>
            </a:solidFill>
          </a:endParaRPr>
        </a:p>
      </dsp:txBody>
      <dsp:txXfrm>
        <a:off x="0" y="1490696"/>
        <a:ext cx="1599959" cy="619007"/>
      </dsp:txXfrm>
    </dsp:sp>
    <dsp:sp modelId="{F781E19A-DA9A-4203-89F0-7CF4C75D840D}">
      <dsp:nvSpPr>
        <dsp:cNvPr id="4" name="任意多边形 3"/>
        <dsp:cNvSpPr/>
      </dsp:nvSpPr>
      <dsp:spPr bwMode="white">
        <a:xfrm>
          <a:off x="1093872" y="1072868"/>
          <a:ext cx="1507380" cy="30947"/>
        </a:xfrm>
        <a:custGeom>
          <a:avLst/>
          <a:gdLst/>
          <a:ahLst/>
          <a:cxnLst/>
          <a:pathLst>
            <a:path w="2374" h="49">
              <a:moveTo>
                <a:pt x="797" y="1145"/>
              </a:moveTo>
              <a:lnTo>
                <a:pt x="1577" y="-1097"/>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093872" y="1072868"/>
        <a:ext cx="1507380" cy="30947"/>
      </dsp:txXfrm>
    </dsp:sp>
    <dsp:sp modelId="{E782832A-D173-46C9-9904-6341B9DB2CC1}">
      <dsp:nvSpPr>
        <dsp:cNvPr id="5" name="圆角矩形 4"/>
        <dsp:cNvSpPr/>
      </dsp:nvSpPr>
      <dsp:spPr bwMode="white">
        <a:xfrm>
          <a:off x="2095164" y="66981"/>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rPr>
            <a:t>第一节  了解控制</a:t>
          </a:r>
          <a:endParaRPr>
            <a:solidFill>
              <a:schemeClr val="dk1"/>
            </a:solidFill>
          </a:endParaRPr>
        </a:p>
      </dsp:txBody>
      <dsp:txXfrm>
        <a:off x="2095164" y="66981"/>
        <a:ext cx="2047179" cy="619007"/>
      </dsp:txXfrm>
    </dsp:sp>
    <dsp:sp modelId="{34D8D377-3DE4-49EA-93F2-924E0EE4E25D}">
      <dsp:nvSpPr>
        <dsp:cNvPr id="6" name="任意多边形 5"/>
        <dsp:cNvSpPr/>
      </dsp:nvSpPr>
      <dsp:spPr bwMode="white">
        <a:xfrm>
          <a:off x="1413981" y="1428797"/>
          <a:ext cx="867162" cy="30947"/>
        </a:xfrm>
        <a:custGeom>
          <a:avLst/>
          <a:gdLst/>
          <a:ahLst/>
          <a:cxnLst/>
          <a:pathLst>
            <a:path w="1366" h="49">
              <a:moveTo>
                <a:pt x="293" y="585"/>
              </a:moveTo>
              <a:lnTo>
                <a:pt x="1073" y="-536"/>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413981" y="1428797"/>
        <a:ext cx="867162" cy="30947"/>
      </dsp:txXfrm>
    </dsp:sp>
    <dsp:sp modelId="{915DE2FC-EDE7-4EF5-9CE5-A830A2BEFC0E}">
      <dsp:nvSpPr>
        <dsp:cNvPr id="7" name="圆角矩形 6"/>
        <dsp:cNvSpPr/>
      </dsp:nvSpPr>
      <dsp:spPr bwMode="white">
        <a:xfrm>
          <a:off x="2095164" y="778839"/>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rgbClr val="FF0000"/>
              </a:solidFill>
            </a:rPr>
            <a:t>第二节  控制系统的组成和描述</a:t>
          </a:r>
          <a:endParaRPr>
            <a:solidFill>
              <a:schemeClr val="dk1"/>
            </a:solidFill>
          </a:endParaRPr>
        </a:p>
      </dsp:txBody>
      <dsp:txXfrm>
        <a:off x="2095164" y="778839"/>
        <a:ext cx="2047179" cy="619007"/>
      </dsp:txXfrm>
    </dsp:sp>
    <dsp:sp modelId="{79CB71F2-6C80-46AD-8E4E-B4602C9650CF}">
      <dsp:nvSpPr>
        <dsp:cNvPr id="8" name="任意多边形 7"/>
        <dsp:cNvSpPr/>
      </dsp:nvSpPr>
      <dsp:spPr bwMode="white">
        <a:xfrm>
          <a:off x="1599959" y="1784726"/>
          <a:ext cx="495205" cy="30947"/>
        </a:xfrm>
        <a:custGeom>
          <a:avLst/>
          <a:gdLst/>
          <a:ahLst/>
          <a:cxnLst/>
          <a:pathLst>
            <a:path w="780" h="49">
              <a:moveTo>
                <a:pt x="0" y="24"/>
              </a:moveTo>
              <a:lnTo>
                <a:pt x="780" y="24"/>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599959" y="1784726"/>
        <a:ext cx="495205" cy="30947"/>
      </dsp:txXfrm>
    </dsp:sp>
    <dsp:sp modelId="{3D08C9DC-8E07-439B-8713-D0A54A6ED9D3}">
      <dsp:nvSpPr>
        <dsp:cNvPr id="9" name="圆角矩形 8"/>
        <dsp:cNvSpPr/>
      </dsp:nvSpPr>
      <dsp:spPr bwMode="white">
        <a:xfrm>
          <a:off x="2095164" y="1490696"/>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rPr>
            <a:t>第三节  简单控制系统的设计</a:t>
          </a:r>
          <a:endParaRPr>
            <a:solidFill>
              <a:schemeClr val="dk1"/>
            </a:solidFill>
          </a:endParaRPr>
        </a:p>
      </dsp:txBody>
      <dsp:txXfrm>
        <a:off x="2095164" y="1490696"/>
        <a:ext cx="2047179" cy="619007"/>
      </dsp:txXfrm>
    </dsp:sp>
    <dsp:sp modelId="{A30EA572-D6E3-48CF-B880-46D109B8C242}">
      <dsp:nvSpPr>
        <dsp:cNvPr id="10" name="任意多边形 9"/>
        <dsp:cNvSpPr/>
      </dsp:nvSpPr>
      <dsp:spPr bwMode="white">
        <a:xfrm>
          <a:off x="1413981" y="2140655"/>
          <a:ext cx="867162" cy="30947"/>
        </a:xfrm>
        <a:custGeom>
          <a:avLst/>
          <a:gdLst/>
          <a:ahLst/>
          <a:cxnLst/>
          <a:pathLst>
            <a:path w="1366" h="49">
              <a:moveTo>
                <a:pt x="293" y="-536"/>
              </a:moveTo>
              <a:lnTo>
                <a:pt x="1073" y="585"/>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413981" y="2140655"/>
        <a:ext cx="867162" cy="30947"/>
      </dsp:txXfrm>
    </dsp:sp>
    <dsp:sp modelId="{D939C3B6-E4B1-4CDF-92ED-8BE31A3495FE}">
      <dsp:nvSpPr>
        <dsp:cNvPr id="11" name="圆角矩形 10"/>
        <dsp:cNvSpPr/>
      </dsp:nvSpPr>
      <dsp:spPr bwMode="white">
        <a:xfrm>
          <a:off x="2095164" y="2202554"/>
          <a:ext cx="2073883"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第四节  控制中的干扰</a:t>
          </a:r>
          <a:endParaRPr>
            <a:solidFill>
              <a:schemeClr val="dk1"/>
            </a:solidFill>
          </a:endParaRPr>
        </a:p>
      </dsp:txBody>
      <dsp:txXfrm>
        <a:off x="2095164" y="2202554"/>
        <a:ext cx="2073883" cy="619007"/>
      </dsp:txXfrm>
    </dsp:sp>
    <dsp:sp modelId="{366E3801-2B6F-4805-9878-B973884D9A74}">
      <dsp:nvSpPr>
        <dsp:cNvPr id="12" name="任意多边形 11"/>
        <dsp:cNvSpPr/>
      </dsp:nvSpPr>
      <dsp:spPr bwMode="white">
        <a:xfrm>
          <a:off x="1093872" y="2496584"/>
          <a:ext cx="1507380" cy="30947"/>
        </a:xfrm>
        <a:custGeom>
          <a:avLst/>
          <a:gdLst/>
          <a:ahLst/>
          <a:cxnLst/>
          <a:pathLst>
            <a:path w="2374" h="49">
              <a:moveTo>
                <a:pt x="797" y="-1097"/>
              </a:moveTo>
              <a:lnTo>
                <a:pt x="1577" y="1145"/>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093872" y="2496584"/>
        <a:ext cx="1507380" cy="30947"/>
      </dsp:txXfrm>
    </dsp:sp>
    <dsp:sp modelId="{B780C068-746F-4B2B-BD5E-72DC73816534}">
      <dsp:nvSpPr>
        <dsp:cNvPr id="13" name="圆角矩形 12"/>
        <dsp:cNvSpPr/>
      </dsp:nvSpPr>
      <dsp:spPr bwMode="white">
        <a:xfrm>
          <a:off x="2095164" y="2914411"/>
          <a:ext cx="210059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综合学习活动</a:t>
          </a:r>
          <a:endParaRPr>
            <a:solidFill>
              <a:schemeClr val="dk1"/>
            </a:solidFill>
          </a:endParaRPr>
        </a:p>
      </dsp:txBody>
      <dsp:txXfrm>
        <a:off x="2095164" y="2914411"/>
        <a:ext cx="2100599" cy="619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BB547-1B5B-49CD-9B1E-F524B1AF08C1}">
      <dsp:nvSpPr>
        <dsp:cNvPr id="0" name=""/>
        <dsp:cNvSpPr/>
      </dsp:nvSpPr>
      <dsp:spPr>
        <a:xfrm>
          <a:off x="196882" y="1545664"/>
          <a:ext cx="1554649" cy="640929"/>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a:t>第二节  控制系统的组成和描述</a:t>
          </a:r>
          <a:endParaRPr lang="zh-CN" altLang="en-US" sz="1050" kern="1200" dirty="0"/>
        </a:p>
      </dsp:txBody>
      <dsp:txXfrm>
        <a:off x="215654" y="1564436"/>
        <a:ext cx="1517105" cy="603385"/>
      </dsp:txXfrm>
    </dsp:sp>
    <dsp:sp modelId="{7D5EA5B9-7C12-49F7-9855-B1915301E824}">
      <dsp:nvSpPr>
        <dsp:cNvPr id="0" name=""/>
        <dsp:cNvSpPr/>
      </dsp:nvSpPr>
      <dsp:spPr>
        <a:xfrm rot="19109795">
          <a:off x="1630653" y="1515642"/>
          <a:ext cx="962846" cy="62929"/>
        </a:xfrm>
        <a:custGeom>
          <a:avLst/>
          <a:gdLst/>
          <a:ahLst/>
          <a:cxnLst/>
          <a:rect l="0" t="0" r="0" b="0"/>
          <a:pathLst>
            <a:path>
              <a:moveTo>
                <a:pt x="0" y="31464"/>
              </a:moveTo>
              <a:lnTo>
                <a:pt x="962846" y="3146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088005" y="1523036"/>
        <a:ext cx="48142" cy="48142"/>
      </dsp:txXfrm>
    </dsp:sp>
    <dsp:sp modelId="{D2D7E0F9-9FAA-4E70-A785-D5438DC0B7F2}">
      <dsp:nvSpPr>
        <dsp:cNvPr id="0" name=""/>
        <dsp:cNvSpPr/>
      </dsp:nvSpPr>
      <dsp:spPr>
        <a:xfrm>
          <a:off x="2472622" y="889872"/>
          <a:ext cx="2448464" cy="67642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dirty="0"/>
            <a:t>一、</a:t>
          </a:r>
          <a:r>
            <a:rPr lang="zh-CN" altLang="en-US" sz="1050" kern="1200"/>
            <a:t>控制系统的组成</a:t>
          </a:r>
          <a:endParaRPr lang="zh-CN" altLang="en-US" sz="1050" kern="1200" dirty="0"/>
        </a:p>
      </dsp:txBody>
      <dsp:txXfrm>
        <a:off x="2492434" y="909684"/>
        <a:ext cx="2408840" cy="636801"/>
      </dsp:txXfrm>
    </dsp:sp>
    <dsp:sp modelId="{9F1335D5-F0FE-4EEE-A946-4072DE534F19}">
      <dsp:nvSpPr>
        <dsp:cNvPr id="0" name=""/>
        <dsp:cNvSpPr/>
      </dsp:nvSpPr>
      <dsp:spPr>
        <a:xfrm rot="19835636">
          <a:off x="4834775" y="867688"/>
          <a:ext cx="1339855" cy="62929"/>
        </a:xfrm>
        <a:custGeom>
          <a:avLst/>
          <a:gdLst/>
          <a:ahLst/>
          <a:cxnLst/>
          <a:rect l="0" t="0" r="0" b="0"/>
          <a:pathLst>
            <a:path>
              <a:moveTo>
                <a:pt x="0" y="31464"/>
              </a:moveTo>
              <a:lnTo>
                <a:pt x="1339855" y="31464"/>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71206" y="865656"/>
        <a:ext cx="66992" cy="66992"/>
      </dsp:txXfrm>
    </dsp:sp>
    <dsp:sp modelId="{6A880ADC-8A05-4992-9F13-35336BDD82BD}">
      <dsp:nvSpPr>
        <dsp:cNvPr id="0" name=""/>
        <dsp:cNvSpPr/>
      </dsp:nvSpPr>
      <dsp:spPr>
        <a:xfrm>
          <a:off x="6088318" y="342162"/>
          <a:ext cx="2605193" cy="45611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a:t>开环控制系统的组成</a:t>
          </a:r>
          <a:endParaRPr lang="zh-CN" altLang="en-US" sz="1050" kern="1200" dirty="0"/>
        </a:p>
      </dsp:txBody>
      <dsp:txXfrm>
        <a:off x="6101677" y="355521"/>
        <a:ext cx="2578475" cy="429399"/>
      </dsp:txXfrm>
    </dsp:sp>
    <dsp:sp modelId="{1B0D57C2-3F4C-4173-B850-692568FF84BF}">
      <dsp:nvSpPr>
        <dsp:cNvPr id="0" name=""/>
        <dsp:cNvSpPr/>
      </dsp:nvSpPr>
      <dsp:spPr>
        <a:xfrm rot="889920">
          <a:off x="4900971" y="1351166"/>
          <a:ext cx="1207462" cy="62929"/>
        </a:xfrm>
        <a:custGeom>
          <a:avLst/>
          <a:gdLst/>
          <a:ahLst/>
          <a:cxnLst/>
          <a:rect l="0" t="0" r="0" b="0"/>
          <a:pathLst>
            <a:path>
              <a:moveTo>
                <a:pt x="0" y="31464"/>
              </a:moveTo>
              <a:lnTo>
                <a:pt x="1207462" y="31464"/>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74516" y="1352444"/>
        <a:ext cx="60373" cy="60373"/>
      </dsp:txXfrm>
    </dsp:sp>
    <dsp:sp modelId="{0F1C2DB4-5B8F-40A1-A4BC-89090B834866}">
      <dsp:nvSpPr>
        <dsp:cNvPr id="0" name=""/>
        <dsp:cNvSpPr/>
      </dsp:nvSpPr>
      <dsp:spPr>
        <a:xfrm>
          <a:off x="6088318" y="1309119"/>
          <a:ext cx="2605193" cy="45611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a:t>闭环控制系统的组成</a:t>
          </a:r>
          <a:endParaRPr lang="zh-CN" altLang="en-US" sz="1050" kern="1200" dirty="0"/>
        </a:p>
      </dsp:txBody>
      <dsp:txXfrm>
        <a:off x="6101677" y="1322478"/>
        <a:ext cx="2578475" cy="429399"/>
      </dsp:txXfrm>
    </dsp:sp>
    <dsp:sp modelId="{1756E05E-BB5F-4015-954A-66A493E79FE2}">
      <dsp:nvSpPr>
        <dsp:cNvPr id="0" name=""/>
        <dsp:cNvSpPr/>
      </dsp:nvSpPr>
      <dsp:spPr>
        <a:xfrm rot="2528350">
          <a:off x="1623057" y="2168139"/>
          <a:ext cx="994060" cy="62929"/>
        </a:xfrm>
        <a:custGeom>
          <a:avLst/>
          <a:gdLst/>
          <a:ahLst/>
          <a:cxnLst/>
          <a:rect l="0" t="0" r="0" b="0"/>
          <a:pathLst>
            <a:path>
              <a:moveTo>
                <a:pt x="0" y="31464"/>
              </a:moveTo>
              <a:lnTo>
                <a:pt x="994060" y="31464"/>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095236" y="2174752"/>
        <a:ext cx="49703" cy="49703"/>
      </dsp:txXfrm>
    </dsp:sp>
    <dsp:sp modelId="{8D6A9E81-D7E6-4546-87BB-8087D23CFDE9}">
      <dsp:nvSpPr>
        <dsp:cNvPr id="0" name=""/>
        <dsp:cNvSpPr/>
      </dsp:nvSpPr>
      <dsp:spPr>
        <a:xfrm>
          <a:off x="2488644" y="2214365"/>
          <a:ext cx="2467691" cy="63742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a:t>二、控制系统的框图表示</a:t>
          </a:r>
          <a:endParaRPr lang="zh-CN" altLang="en-US" sz="1050" kern="1200" dirty="0"/>
        </a:p>
      </dsp:txBody>
      <dsp:txXfrm>
        <a:off x="2507314" y="2233035"/>
        <a:ext cx="2430351" cy="600085"/>
      </dsp:txXfrm>
    </dsp:sp>
    <dsp:sp modelId="{ED5E645A-7481-4A77-89EE-5A1C6734F0FD}">
      <dsp:nvSpPr>
        <dsp:cNvPr id="0" name=""/>
        <dsp:cNvSpPr/>
      </dsp:nvSpPr>
      <dsp:spPr>
        <a:xfrm rot="21258551">
          <a:off x="4953485" y="2444253"/>
          <a:ext cx="1156910" cy="62929"/>
        </a:xfrm>
        <a:custGeom>
          <a:avLst/>
          <a:gdLst/>
          <a:ahLst/>
          <a:cxnLst/>
          <a:rect l="0" t="0" r="0" b="0"/>
          <a:pathLst>
            <a:path>
              <a:moveTo>
                <a:pt x="0" y="31464"/>
              </a:moveTo>
              <a:lnTo>
                <a:pt x="1156910" y="31464"/>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03017" y="2446795"/>
        <a:ext cx="57845" cy="57845"/>
      </dsp:txXfrm>
    </dsp:sp>
    <dsp:sp modelId="{385CC0AC-A7E3-4C12-9FF4-63A113299187}">
      <dsp:nvSpPr>
        <dsp:cNvPr id="0" name=""/>
        <dsp:cNvSpPr/>
      </dsp:nvSpPr>
      <dsp:spPr>
        <a:xfrm>
          <a:off x="6107544" y="2190300"/>
          <a:ext cx="2605193" cy="45611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a:t>框图的组成</a:t>
          </a:r>
          <a:endParaRPr lang="zh-CN" altLang="en-US" sz="1050" kern="1200" dirty="0"/>
        </a:p>
      </dsp:txBody>
      <dsp:txXfrm>
        <a:off x="6120903" y="2203659"/>
        <a:ext cx="2578475" cy="429399"/>
      </dsp:txXfrm>
    </dsp:sp>
    <dsp:sp modelId="{308F2044-9D72-46DB-9D73-C45975FA6FFD}">
      <dsp:nvSpPr>
        <dsp:cNvPr id="0" name=""/>
        <dsp:cNvSpPr/>
      </dsp:nvSpPr>
      <dsp:spPr>
        <a:xfrm rot="1828336">
          <a:off x="4864088" y="2840295"/>
          <a:ext cx="1335703" cy="62929"/>
        </a:xfrm>
        <a:custGeom>
          <a:avLst/>
          <a:gdLst/>
          <a:ahLst/>
          <a:cxnLst/>
          <a:rect l="0" t="0" r="0" b="0"/>
          <a:pathLst>
            <a:path>
              <a:moveTo>
                <a:pt x="0" y="31464"/>
              </a:moveTo>
              <a:lnTo>
                <a:pt x="1335703" y="31464"/>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498547" y="2838367"/>
        <a:ext cx="66785" cy="66785"/>
      </dsp:txXfrm>
    </dsp:sp>
    <dsp:sp modelId="{40DD4B3F-524E-45E3-9CFF-530D5C6CDBA1}">
      <dsp:nvSpPr>
        <dsp:cNvPr id="0" name=""/>
        <dsp:cNvSpPr/>
      </dsp:nvSpPr>
      <dsp:spPr>
        <a:xfrm>
          <a:off x="6107544" y="2982383"/>
          <a:ext cx="2605193" cy="456117"/>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zh-CN" altLang="en-US" sz="1050" kern="1200"/>
            <a:t>框图的绘制</a:t>
          </a:r>
          <a:endParaRPr lang="zh-CN" altLang="en-US" sz="1050" kern="1200" dirty="0"/>
        </a:p>
      </dsp:txBody>
      <dsp:txXfrm>
        <a:off x="6120903" y="2995742"/>
        <a:ext cx="2578475" cy="4293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zh-CN" altLang="en-US"/>
          </a:p>
        </p:txBody>
      </p:sp>
      <p:sp>
        <p:nvSpPr>
          <p:cNvPr id="3" name="日期占位符 2"/>
          <p:cNvSpPr>
            <a:spLocks noGrp="1"/>
          </p:cNvSpPr>
          <p:nvPr>
            <p:ph type="dt" sz="quarter" idx="1"/>
          </p:nvPr>
        </p:nvSpPr>
        <p:spPr>
          <a:xfrm>
            <a:off x="5675851" y="0"/>
            <a:ext cx="4342130" cy="344408"/>
          </a:xfrm>
          <a:prstGeom prst="rect">
            <a:avLst/>
          </a:prstGeom>
        </p:spPr>
        <p:txBody>
          <a:bodyPr vert="horz" lIns="96616" tIns="48308" rIns="96616" bIns="48308" rtlCol="0"/>
          <a:lstStyle>
            <a:lvl1pPr algn="r">
              <a:defRPr sz="1300"/>
            </a:lvl1pPr>
          </a:lstStyle>
          <a:p>
            <a:fld id="{84259E43-1958-44EC-A6CE-5F66F1A74783}" type="datetimeFigureOut">
              <a:rPr lang="zh-CN" altLang="en-US" smtClean="0"/>
            </a:fld>
            <a:endParaRPr lang="zh-CN" altLang="en-US"/>
          </a:p>
        </p:txBody>
      </p:sp>
      <p:sp>
        <p:nvSpPr>
          <p:cNvPr id="4" name="页脚占位符 3"/>
          <p:cNvSpPr>
            <a:spLocks noGrp="1"/>
          </p:cNvSpPr>
          <p:nvPr>
            <p:ph type="ftr" sz="quarter" idx="2"/>
          </p:nvPr>
        </p:nvSpPr>
        <p:spPr>
          <a:xfrm>
            <a:off x="0" y="6542560"/>
            <a:ext cx="4342130" cy="344408"/>
          </a:xfrm>
          <a:prstGeom prst="rect">
            <a:avLst/>
          </a:prstGeom>
        </p:spPr>
        <p:txBody>
          <a:bodyPr vert="horz" lIns="96616" tIns="48308" rIns="96616" bIns="48308"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5675851" y="6542560"/>
            <a:ext cx="4342130" cy="344408"/>
          </a:xfrm>
          <a:prstGeom prst="rect">
            <a:avLst/>
          </a:prstGeom>
        </p:spPr>
        <p:txBody>
          <a:bodyPr vert="horz" lIns="96616" tIns="48308" rIns="96616" bIns="48308" rtlCol="0" anchor="b"/>
          <a:lstStyle>
            <a:lvl1pPr algn="r">
              <a:defRPr sz="1300"/>
            </a:lvl1pPr>
          </a:lstStyle>
          <a:p>
            <a:fld id="{CBE085FC-0862-49C4-A882-426C4503635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0" y="3643320"/>
            <a:ext cx="9144000" cy="862006"/>
          </a:xfrm>
        </p:spPr>
        <p:txBody>
          <a:bodyPr anchor="b">
            <a:noAutofit/>
          </a:bodyPr>
          <a:lstStyle>
            <a:lvl1pPr algn="ctr">
              <a:defRPr sz="4400">
                <a:solidFill>
                  <a:srgbClr val="0070C0"/>
                </a:solidFill>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图片占位符 6"/>
          <p:cNvSpPr>
            <a:spLocks noGrp="1"/>
          </p:cNvSpPr>
          <p:nvPr>
            <p:ph type="pic" sz="quarter" idx="12"/>
          </p:nvPr>
        </p:nvSpPr>
        <p:spPr>
          <a:xfrm>
            <a:off x="1500166" y="857238"/>
            <a:ext cx="6072230" cy="2643206"/>
          </a:xfrm>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0" y="2828418"/>
            <a:ext cx="6228184" cy="691064"/>
          </a:xfrm>
        </p:spPr>
        <p:txBody>
          <a:bodyPr anchor="b">
            <a:noAutofit/>
          </a:bodyPr>
          <a:lstStyle>
            <a:lvl1pPr algn="ctr">
              <a:defRPr sz="3600" b="1">
                <a:solidFill>
                  <a:srgbClr val="61B32D"/>
                </a:solidFill>
                <a:effectLst>
                  <a:reflection blurRad="6350" stA="60000" endA="900" endPos="60000" dist="60007" dir="5400000" sy="-100000" algn="bl" rotWithShape="0"/>
                </a:effectLst>
                <a:latin typeface="黑体" panose="02010609060101010101" pitchFamily="49" charset="-122"/>
                <a:ea typeface="黑体" panose="02010609060101010101" pitchFamily="49" charset="-122"/>
              </a:defRPr>
            </a:lvl1pPr>
          </a:lstStyle>
          <a:p>
            <a:endParaRPr lang="zh-CN" altLang="en-US" dirty="0"/>
          </a:p>
        </p:txBody>
      </p:sp>
      <p:sp>
        <p:nvSpPr>
          <p:cNvPr id="3" name="副标题 2"/>
          <p:cNvSpPr>
            <a:spLocks noGrp="1"/>
          </p:cNvSpPr>
          <p:nvPr>
            <p:ph type="subTitle" idx="1"/>
          </p:nvPr>
        </p:nvSpPr>
        <p:spPr>
          <a:xfrm>
            <a:off x="395535" y="4034563"/>
            <a:ext cx="4156779" cy="87001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zh-CN" altLang="en-US" dirty="0"/>
          </a:p>
        </p:txBody>
      </p:sp>
      <p:sp>
        <p:nvSpPr>
          <p:cNvPr id="6" name="灯片编号占位符 5"/>
          <p:cNvSpPr>
            <a:spLocks noGrp="1"/>
          </p:cNvSpPr>
          <p:nvPr>
            <p:ph type="sldNum" sz="quarter" idx="12"/>
          </p:nvPr>
        </p:nvSpPr>
        <p:spPr/>
        <p:txBody>
          <a:bodyPr/>
          <a:lstStyle/>
          <a:p>
            <a:fld id="{31556FFE-CC47-4249-A8E7-2B49C11D49F1}" type="slidenum">
              <a:rPr lang="zh-CN" altLang="en-US" smtClean="0"/>
            </a:fld>
            <a:endParaRPr lang="zh-CN" altLang="en-US"/>
          </a:p>
        </p:txBody>
      </p:sp>
      <p:pic>
        <p:nvPicPr>
          <p:cNvPr id="10243" name="Picture 3" descr="G:\2021-09-信息技术资源\通用技术必修2\素材\bg.png"/>
          <p:cNvPicPr>
            <a:picLocks noChangeAspect="1" noChangeArrowheads="1"/>
          </p:cNvPicPr>
          <p:nvPr userDrawn="1"/>
        </p:nvPicPr>
        <p:blipFill>
          <a:blip r:embed="rId2" cstate="print"/>
          <a:srcRect t="4189"/>
          <a:stretch>
            <a:fillRect/>
          </a:stretch>
        </p:blipFill>
        <p:spPr bwMode="auto">
          <a:xfrm>
            <a:off x="3875626" y="0"/>
            <a:ext cx="5268374" cy="5143500"/>
          </a:xfrm>
          <a:prstGeom prst="rect">
            <a:avLst/>
          </a:prstGeom>
          <a:noFill/>
        </p:spPr>
      </p:pic>
      <p:pic>
        <p:nvPicPr>
          <p:cNvPr id="10244" name="Picture 4" descr="G:\2021-09-信息技术资源\通用技术必修2\素材\标题.png"/>
          <p:cNvPicPr>
            <a:picLocks noChangeAspect="1" noChangeArrowheads="1"/>
          </p:cNvPicPr>
          <p:nvPr userDrawn="1"/>
        </p:nvPicPr>
        <p:blipFill>
          <a:blip r:embed="rId3" cstate="print"/>
          <a:srcRect/>
          <a:stretch>
            <a:fillRect/>
          </a:stretch>
        </p:blipFill>
        <p:spPr bwMode="auto">
          <a:xfrm>
            <a:off x="1547664" y="483518"/>
            <a:ext cx="3456384" cy="2030931"/>
          </a:xfrm>
          <a:prstGeom prst="rect">
            <a:avLst/>
          </a:prstGeom>
          <a:noFill/>
        </p:spPr>
      </p:pic>
      <p:pic>
        <p:nvPicPr>
          <p:cNvPr id="4" name="图片 3" descr="校徽图"/>
          <p:cNvPicPr>
            <a:picLocks noChangeAspect="1"/>
          </p:cNvPicPr>
          <p:nvPr userDrawn="1"/>
        </p:nvPicPr>
        <p:blipFill>
          <a:blip r:embed="rId4"/>
          <a:stretch>
            <a:fillRect/>
          </a:stretch>
        </p:blipFill>
        <p:spPr>
          <a:xfrm>
            <a:off x="190500" y="123190"/>
            <a:ext cx="1356995" cy="128651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23528" y="987574"/>
            <a:ext cx="4196517" cy="3647529"/>
          </a:xfrm>
        </p:spPr>
        <p:txBody>
          <a:bodyPr/>
          <a:lstStyle>
            <a:lvl3pPr marL="685800" indent="0">
              <a:buNone/>
              <a:defRPr/>
            </a:lvl3p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4" name="Content Placeholder 3"/>
          <p:cNvSpPr>
            <a:spLocks noGrp="1"/>
          </p:cNvSpPr>
          <p:nvPr>
            <p:ph sz="half" idx="2"/>
          </p:nvPr>
        </p:nvSpPr>
        <p:spPr>
          <a:xfrm>
            <a:off x="4629150" y="987574"/>
            <a:ext cx="4119314" cy="3647529"/>
          </a:xfrm>
        </p:spPr>
        <p:txBody>
          <a:bodyPr/>
          <a:lstStyle>
            <a:lvl3pPr marL="685800" indent="0">
              <a:buNone/>
              <a:defRPr/>
            </a:lvl3p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4282" y="857238"/>
            <a:ext cx="4214842" cy="785818"/>
          </a:xfrm>
        </p:spPr>
        <p:txBody>
          <a:bodyPr anchor="t" anchorCtr="0">
            <a:normAutofit/>
          </a:bodyPr>
          <a:lstStyle>
            <a:lvl1pPr marL="0" indent="0">
              <a:lnSpc>
                <a:spcPct val="100000"/>
              </a:lnSpc>
              <a:spcBef>
                <a:spcPts val="0"/>
              </a:spcBef>
              <a:buNone/>
              <a:defRPr sz="24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单击此处编辑母版文本样式首</a:t>
            </a:r>
            <a:endParaRPr lang="zh-CN" altLang="en-US" dirty="0"/>
          </a:p>
        </p:txBody>
      </p:sp>
      <p:sp>
        <p:nvSpPr>
          <p:cNvPr id="4" name="Content Placeholder 3"/>
          <p:cNvSpPr>
            <a:spLocks noGrp="1"/>
          </p:cNvSpPr>
          <p:nvPr>
            <p:ph sz="half" idx="2"/>
          </p:nvPr>
        </p:nvSpPr>
        <p:spPr>
          <a:xfrm>
            <a:off x="357158" y="1785932"/>
            <a:ext cx="3857652" cy="2855125"/>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5" name="Text Placeholder 4"/>
          <p:cNvSpPr>
            <a:spLocks noGrp="1"/>
          </p:cNvSpPr>
          <p:nvPr>
            <p:ph type="body" sz="quarter" idx="3"/>
          </p:nvPr>
        </p:nvSpPr>
        <p:spPr>
          <a:xfrm>
            <a:off x="4643438" y="857238"/>
            <a:ext cx="4214842" cy="785818"/>
          </a:xfrm>
        </p:spPr>
        <p:txBody>
          <a:bodyPr vert="horz" lIns="91440" tIns="45720" rIns="91440" bIns="45720" rtlCol="0" anchor="t" anchorCtr="0">
            <a:normAutofit/>
          </a:bodyPr>
          <a:lstStyle>
            <a:lvl1pPr marL="0" indent="0">
              <a:lnSpc>
                <a:spcPct val="100000"/>
              </a:lnSpc>
              <a:spcBef>
                <a:spcPts val="0"/>
              </a:spcBef>
              <a:buNone/>
              <a:defRPr lang="zh-CN" altLang="en-US" sz="2400" b="1" kern="1200">
                <a:solidFill>
                  <a:srgbClr val="0070C0"/>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0"/>
              </a:spcBef>
              <a:buClr>
                <a:srgbClr val="00B0F0"/>
              </a:buClr>
              <a:buSzPct val="80000"/>
              <a:buFont typeface="Wingdings" panose="05000000000000000000" pitchFamily="2" charset="2"/>
              <a:buNone/>
            </a:pPr>
            <a:r>
              <a:rPr lang="zh-CN" altLang="en-US"/>
              <a:t>单击此处编辑母版文本样式</a:t>
            </a:r>
            <a:endParaRPr lang="zh-CN" altLang="en-US"/>
          </a:p>
        </p:txBody>
      </p:sp>
      <p:sp>
        <p:nvSpPr>
          <p:cNvPr id="6" name="Content Placeholder 5"/>
          <p:cNvSpPr>
            <a:spLocks noGrp="1"/>
          </p:cNvSpPr>
          <p:nvPr>
            <p:ph sz="quarter" idx="4"/>
          </p:nvPr>
        </p:nvSpPr>
        <p:spPr>
          <a:xfrm>
            <a:off x="4629150" y="1785932"/>
            <a:ext cx="3943378" cy="2857520"/>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915566"/>
            <a:ext cx="2948940" cy="627482"/>
          </a:xfrm>
        </p:spPr>
        <p:txBody>
          <a:bodyPr anchor="b">
            <a:normAutofit/>
          </a:bodyPr>
          <a:lstStyle>
            <a:lvl1pPr>
              <a:defRPr sz="2400" b="0"/>
            </a:lvl1pPr>
          </a:lstStyle>
          <a:p>
            <a:r>
              <a:rPr lang="zh-CN" altLang="en-US" dirty="0"/>
              <a:t>单击此处编辑母版标题样式</a:t>
            </a:r>
            <a:endParaRPr lang="en-US" dirty="0"/>
          </a:p>
        </p:txBody>
      </p:sp>
      <p:sp>
        <p:nvSpPr>
          <p:cNvPr id="3" name="Content Placeholder 2"/>
          <p:cNvSpPr>
            <a:spLocks noGrp="1"/>
          </p:cNvSpPr>
          <p:nvPr>
            <p:ph idx="1"/>
          </p:nvPr>
        </p:nvSpPr>
        <p:spPr>
          <a:xfrm>
            <a:off x="3886200" y="915566"/>
            <a:ext cx="4629150" cy="34849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2.png"/><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10" cstate="print">
            <a:duotone>
              <a:prstClr val="black"/>
              <a:srgbClr val="61B32D">
                <a:tint val="45000"/>
                <a:satMod val="400000"/>
              </a:srgbClr>
            </a:duotone>
            <a:extLst>
              <a:ext uri="{28A0092B-C50C-407E-A947-70E740481C1C}">
                <a14:useLocalDpi xmlns:a14="http://schemas.microsoft.com/office/drawing/2010/main" val="0"/>
              </a:ext>
            </a:extLst>
          </a:blip>
          <a:srcRect l="19700"/>
          <a:stretch>
            <a:fillRect/>
          </a:stretch>
        </p:blipFill>
        <p:spPr>
          <a:xfrm>
            <a:off x="0" y="-211"/>
            <a:ext cx="9144000" cy="737512"/>
          </a:xfrm>
          <a:prstGeom prst="rect">
            <a:avLst/>
          </a:prstGeom>
          <a:effectLst>
            <a:glow rad="127000">
              <a:schemeClr val="accent1">
                <a:alpha val="0"/>
              </a:schemeClr>
            </a:glow>
          </a:effectLst>
        </p:spPr>
      </p:pic>
      <p:sp>
        <p:nvSpPr>
          <p:cNvPr id="2" name="Title Placeholder 1"/>
          <p:cNvSpPr>
            <a:spLocks noGrp="1"/>
          </p:cNvSpPr>
          <p:nvPr>
            <p:ph type="title"/>
          </p:nvPr>
        </p:nvSpPr>
        <p:spPr>
          <a:xfrm>
            <a:off x="1115616" y="90381"/>
            <a:ext cx="6192688" cy="465145"/>
          </a:xfrm>
          <a:prstGeom prst="rect">
            <a:avLst/>
          </a:prstGeom>
        </p:spPr>
        <p:txBody>
          <a:bodyPr vert="horz" lIns="91440" tIns="45720" rIns="91440" bIns="4572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251520" y="933567"/>
            <a:ext cx="8712968" cy="372641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7" name="矩形 6"/>
          <p:cNvSpPr/>
          <p:nvPr userDrawn="1"/>
        </p:nvSpPr>
        <p:spPr>
          <a:xfrm>
            <a:off x="6143636" y="4767367"/>
            <a:ext cx="3000364"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defRPr/>
            </a:pPr>
            <a:r>
              <a:rPr lang="en-US" altLang="zh-CN" sz="1100" kern="1200" dirty="0">
                <a:solidFill>
                  <a:srgbClr val="C00000"/>
                </a:solidFill>
                <a:latin typeface="+mn-lt"/>
                <a:ea typeface="+mn-ea"/>
                <a:cs typeface="+mn-cs"/>
                <a:sym typeface="Wingdings" panose="05000000000000000000" pitchFamily="2" charset="2"/>
              </a:rPr>
              <a:t></a:t>
            </a:r>
            <a:r>
              <a:rPr lang="zh-CN" altLang="en-US" sz="1100" dirty="0">
                <a:solidFill>
                  <a:srgbClr val="C00000"/>
                </a:solidFill>
                <a:sym typeface="Wingdings" panose="05000000000000000000"/>
              </a:rPr>
              <a:t>　　</a:t>
            </a:r>
            <a:r>
              <a:rPr lang="zh-CN" altLang="en-US" sz="1100" dirty="0">
                <a:solidFill>
                  <a:srgbClr val="C00000"/>
                </a:solidFill>
              </a:rPr>
              <a:t>粤版高中通用技术</a:t>
            </a:r>
            <a:r>
              <a:rPr lang="en-US" altLang="zh-CN" sz="1100" dirty="0">
                <a:solidFill>
                  <a:srgbClr val="C00000"/>
                </a:solidFill>
              </a:rPr>
              <a:t>《</a:t>
            </a:r>
            <a:r>
              <a:rPr lang="zh-CN" altLang="en-US" sz="1100" dirty="0">
                <a:solidFill>
                  <a:srgbClr val="C00000"/>
                </a:solidFill>
              </a:rPr>
              <a:t>技术与</a:t>
            </a:r>
            <a:r>
              <a:rPr lang="zh-CN" altLang="en-US" sz="1100">
                <a:solidFill>
                  <a:srgbClr val="C00000"/>
                </a:solidFill>
              </a:rPr>
              <a:t>设计</a:t>
            </a:r>
            <a:r>
              <a:rPr lang="en-US" altLang="zh-CN" sz="1100">
                <a:solidFill>
                  <a:srgbClr val="C00000"/>
                </a:solidFill>
              </a:rPr>
              <a:t>2》</a:t>
            </a:r>
            <a:endParaRPr lang="zh-CN" altLang="en-US" sz="1100" dirty="0">
              <a:solidFill>
                <a:srgbClr val="C00000"/>
              </a:solidFill>
            </a:endParaRPr>
          </a:p>
        </p:txBody>
      </p:sp>
      <p:sp>
        <p:nvSpPr>
          <p:cNvPr id="8" name="직사각형 45"/>
          <p:cNvSpPr/>
          <p:nvPr userDrawn="1"/>
        </p:nvSpPr>
        <p:spPr>
          <a:xfrm>
            <a:off x="6143636" y="4767366"/>
            <a:ext cx="3000364" cy="18000"/>
          </a:xfrm>
          <a:prstGeom prst="rect">
            <a:avLst/>
          </a:prstGeom>
          <a:solidFill>
            <a:srgbClr val="61B3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4" name="图片 3" descr="仪中校名手书  baise"/>
          <p:cNvPicPr>
            <a:picLocks noChangeAspect="1"/>
          </p:cNvPicPr>
          <p:nvPr userDrawn="1"/>
        </p:nvPicPr>
        <p:blipFill>
          <a:blip r:embed="rId11"/>
          <a:stretch>
            <a:fillRect/>
          </a:stretch>
        </p:blipFill>
        <p:spPr>
          <a:xfrm>
            <a:off x="6901815" y="0"/>
            <a:ext cx="2062480" cy="5892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2400" b="1" kern="1200">
          <a:solidFill>
            <a:schemeClr val="bg1">
              <a:lumMod val="95000"/>
            </a:schemeClr>
          </a:solidFill>
          <a:latin typeface="黑体" panose="02010609060101010101" pitchFamily="49" charset="-122"/>
          <a:ea typeface="黑体" panose="02010609060101010101" pitchFamily="49" charset="-122"/>
          <a:cs typeface="+mj-cs"/>
        </a:defRPr>
      </a:lvl1pPr>
    </p:titleStyle>
    <p:bodyStyle>
      <a:lvl1pPr marL="171450" indent="-171450" algn="l" defTabSz="685800" rtl="0" eaLnBrk="1" latinLnBrk="0" hangingPunct="1">
        <a:lnSpc>
          <a:spcPct val="150000"/>
        </a:lnSpc>
        <a:spcBef>
          <a:spcPts val="750"/>
        </a:spcBef>
        <a:buClr>
          <a:srgbClr val="00B0F0"/>
        </a:buClr>
        <a:buSzPct val="80000"/>
        <a:buFont typeface="Wingdings" panose="05000000000000000000" pitchFamily="2" charset="2"/>
        <a:buChar char="l"/>
        <a:defRPr sz="2100" b="1" kern="1200">
          <a:solidFill>
            <a:schemeClr val="tx1"/>
          </a:solidFill>
          <a:latin typeface="+mn-lt"/>
          <a:ea typeface="+mn-ea"/>
          <a:cs typeface="+mn-cs"/>
        </a:defRPr>
      </a:lvl1pPr>
      <a:lvl2pPr marL="514350" indent="-171450" algn="l" defTabSz="685800" rtl="0" eaLnBrk="1" latinLnBrk="0" hangingPunct="1">
        <a:lnSpc>
          <a:spcPct val="150000"/>
        </a:lnSpc>
        <a:spcBef>
          <a:spcPts val="375"/>
        </a:spcBef>
        <a:buClr>
          <a:srgbClr val="00B0F0"/>
        </a:buClr>
        <a:buSzPct val="60000"/>
        <a:buFont typeface="Wingdings" panose="05000000000000000000" pitchFamily="2" charset="2"/>
        <a:buChar char="n"/>
        <a:defRPr sz="18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35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350" b="1"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B6A58A-A236-4CF3-BAD1-67C982A48856}"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1556FFE-CC47-4249-A8E7-2B49C11D49F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0" y="2714626"/>
            <a:ext cx="6228184" cy="590542"/>
          </a:xfrm>
        </p:spPr>
        <p:txBody>
          <a:bodyPr/>
          <a:lstStyle/>
          <a:p>
            <a:r>
              <a:rPr lang="zh-CN" altLang="en-US" dirty="0"/>
              <a:t>第四章 控制及其设计</a:t>
            </a:r>
            <a:endParaRPr lang="zh-CN" altLang="en-US" dirty="0"/>
          </a:p>
        </p:txBody>
      </p:sp>
      <p:sp>
        <p:nvSpPr>
          <p:cNvPr id="6" name="副标题 5"/>
          <p:cNvSpPr>
            <a:spLocks noGrp="1"/>
          </p:cNvSpPr>
          <p:nvPr>
            <p:ph type="subTitle" idx="1"/>
          </p:nvPr>
        </p:nvSpPr>
        <p:spPr>
          <a:xfrm>
            <a:off x="0" y="4034563"/>
            <a:ext cx="5436096" cy="870018"/>
          </a:xfrm>
        </p:spPr>
        <p:txBody>
          <a:bodyPr>
            <a:normAutofit/>
          </a:bodyPr>
          <a:lstStyle/>
          <a:p>
            <a:pPr lvl="0"/>
            <a:r>
              <a:rPr lang="zh-CN" altLang="en-US"/>
              <a:t>第二节  控制系统的组成和描述</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dirty="0"/>
              <a:t>分析控制系统：</a:t>
            </a:r>
            <a:endParaRPr lang="zh-CN" altLang="en-US" dirty="0"/>
          </a:p>
        </p:txBody>
      </p:sp>
      <p:graphicFrame>
        <p:nvGraphicFramePr>
          <p:cNvPr id="8" name="内容占位符 7"/>
          <p:cNvGraphicFramePr>
            <a:graphicFrameLocks noGrp="1"/>
          </p:cNvGraphicFramePr>
          <p:nvPr>
            <p:ph sz="half" idx="2"/>
          </p:nvPr>
        </p:nvGraphicFramePr>
        <p:xfrm>
          <a:off x="357188" y="1785938"/>
          <a:ext cx="8429650" cy="2786075"/>
        </p:xfrm>
        <a:graphic>
          <a:graphicData uri="http://schemas.openxmlformats.org/drawingml/2006/table">
            <a:tbl>
              <a:tblPr firstRow="1" bandRow="1">
                <a:tableStyleId>{5940675A-B579-460E-94D1-54222C63F5DA}</a:tableStyleId>
              </a:tblPr>
              <a:tblGrid>
                <a:gridCol w="2200192"/>
                <a:gridCol w="1038243"/>
                <a:gridCol w="1038243"/>
                <a:gridCol w="1038243"/>
                <a:gridCol w="1038243"/>
                <a:gridCol w="1038243"/>
                <a:gridCol w="1038243"/>
              </a:tblGrid>
              <a:tr h="557215">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350" kern="1200"/>
                        <a:t>控制系统 </a:t>
                      </a:r>
                      <a:endParaRPr lang="zh-CN" altLang="en-US"/>
                    </a:p>
                  </a:txBody>
                  <a:tcPr anchor="ct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350" kern="1200"/>
                        <a:t>期望值 </a:t>
                      </a:r>
                      <a:endParaRPr lang="zh-CN" altLang="en-US"/>
                    </a:p>
                  </a:txBody>
                  <a:tcPr anchor="ct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350" kern="1200"/>
                        <a:t>控制器 </a:t>
                      </a:r>
                      <a:endParaRPr lang="zh-CN" altLang="en-US"/>
                    </a:p>
                  </a:txBody>
                  <a:tcPr anchor="ct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350" kern="1200"/>
                        <a:t>被控量 </a:t>
                      </a:r>
                      <a:endParaRPr lang="zh-CN" altLang="en-US"/>
                    </a:p>
                  </a:txBody>
                  <a:tcPr anchor="ct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350" kern="1200"/>
                        <a:t>被控对象 </a:t>
                      </a:r>
                      <a:endParaRPr lang="zh-CN" altLang="en-US"/>
                    </a:p>
                  </a:txBody>
                  <a:tcPr anchor="ct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350" kern="1200"/>
                        <a:t>控制量 </a:t>
                      </a:r>
                      <a:endParaRPr lang="zh-CN" altLang="en-US"/>
                    </a:p>
                  </a:txBody>
                  <a:tcPr anchor="ctr">
                    <a:solidFill>
                      <a:schemeClr val="accent6">
                        <a:lumMod val="40000"/>
                        <a:lumOff val="60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350" kern="1200"/>
                        <a:t>反馈环节 </a:t>
                      </a:r>
                      <a:endParaRPr lang="zh-CN" altLang="en-US"/>
                    </a:p>
                  </a:txBody>
                  <a:tcPr anchor="ctr">
                    <a:solidFill>
                      <a:schemeClr val="accent6">
                        <a:lumMod val="40000"/>
                        <a:lumOff val="60000"/>
                      </a:schemeClr>
                    </a:solidFill>
                  </a:tcPr>
                </a:tc>
              </a:tr>
              <a:tr h="557215">
                <a:tc>
                  <a:txBody>
                    <a:bodyPr/>
                    <a:lstStyle/>
                    <a:p>
                      <a:pPr algn="ctr"/>
                      <a:r>
                        <a:rPr lang="zh-CN" altLang="en-US" sz="1350" kern="1200"/>
                        <a:t>抽水马桶中的水位控制 </a:t>
                      </a:r>
                      <a:endParaRPr lang="zh-CN" altLang="en-US"/>
                    </a:p>
                  </a:txBody>
                  <a:tcPr anchor="ctr">
                    <a:solidFill>
                      <a:schemeClr val="bg1"/>
                    </a:solidFill>
                  </a:tcPr>
                </a:tc>
                <a:tc>
                  <a:txBody>
                    <a:bodyPr/>
                    <a:lstStyle/>
                    <a:p>
                      <a:pPr algn="ctr"/>
                      <a:r>
                        <a:rPr lang="zh-CN" altLang="en-US"/>
                        <a:t>设定水位</a:t>
                      </a:r>
                      <a:endParaRPr lang="zh-CN" altLang="en-US"/>
                    </a:p>
                  </a:txBody>
                  <a:tcPr anchor="ctr">
                    <a:solidFill>
                      <a:schemeClr val="bg1"/>
                    </a:solidFill>
                  </a:tcPr>
                </a:tc>
                <a:tc>
                  <a:txBody>
                    <a:bodyPr/>
                    <a:lstStyle/>
                    <a:p>
                      <a:pPr algn="ctr"/>
                      <a:r>
                        <a:rPr lang="zh-CN" altLang="en-US"/>
                        <a:t>浮球连杆</a:t>
                      </a:r>
                      <a:endParaRPr lang="zh-CN" altLang="en-US"/>
                    </a:p>
                  </a:txBody>
                  <a:tcPr anchor="ctr">
                    <a:solidFill>
                      <a:schemeClr val="bg1"/>
                    </a:solidFill>
                  </a:tcPr>
                </a:tc>
                <a:tc>
                  <a:txBody>
                    <a:bodyPr/>
                    <a:lstStyle/>
                    <a:p>
                      <a:pPr algn="ctr"/>
                      <a:r>
                        <a:rPr lang="zh-CN" altLang="en-US"/>
                        <a:t>水位高度</a:t>
                      </a:r>
                      <a:endParaRPr lang="zh-CN" altLang="en-US"/>
                    </a:p>
                  </a:txBody>
                  <a:tcPr anchor="ctr">
                    <a:solidFill>
                      <a:schemeClr val="bg1"/>
                    </a:solidFill>
                  </a:tcPr>
                </a:tc>
                <a:tc>
                  <a:txBody>
                    <a:bodyPr/>
                    <a:lstStyle/>
                    <a:p>
                      <a:pPr algn="ctr"/>
                      <a:r>
                        <a:rPr lang="zh-CN" altLang="en-US"/>
                        <a:t>阀门</a:t>
                      </a:r>
                      <a:endParaRPr lang="zh-CN" altLang="en-US"/>
                    </a:p>
                  </a:txBody>
                  <a:tcPr anchor="ctr">
                    <a:solidFill>
                      <a:schemeClr val="bg1"/>
                    </a:solidFill>
                  </a:tcPr>
                </a:tc>
                <a:tc>
                  <a:txBody>
                    <a:bodyPr/>
                    <a:lstStyle/>
                    <a:p>
                      <a:pPr algn="ctr"/>
                      <a:r>
                        <a:rPr lang="zh-CN" altLang="en-US"/>
                        <a:t>水流量</a:t>
                      </a:r>
                      <a:endParaRPr lang="zh-CN" altLang="en-US"/>
                    </a:p>
                  </a:txBody>
                  <a:tcPr anchor="ctr">
                    <a:solidFill>
                      <a:schemeClr val="bg1"/>
                    </a:solidFill>
                  </a:tcPr>
                </a:tc>
                <a:tc>
                  <a:txBody>
                    <a:bodyPr/>
                    <a:lstStyle/>
                    <a:p>
                      <a:pPr algn="ctr"/>
                      <a:r>
                        <a:rPr lang="zh-CN" altLang="en-US"/>
                        <a:t>浮球</a:t>
                      </a:r>
                      <a:endParaRPr lang="zh-CN" altLang="en-US"/>
                    </a:p>
                  </a:txBody>
                  <a:tcPr anchor="ctr">
                    <a:solidFill>
                      <a:schemeClr val="bg1"/>
                    </a:solidFill>
                  </a:tcPr>
                </a:tc>
              </a:tr>
              <a:tr h="557215">
                <a:tc>
                  <a:txBody>
                    <a:bodyPr/>
                    <a:lstStyle/>
                    <a:p>
                      <a:pPr algn="ctr"/>
                      <a:r>
                        <a:rPr lang="zh-CN" altLang="en-US" sz="1350" kern="1200"/>
                        <a:t>电风扇机械定时开关控制 </a:t>
                      </a:r>
                      <a:endParaRPr lang="zh-CN" altLang="en-US"/>
                    </a:p>
                  </a:txBody>
                  <a:tcPr anchor="ctr">
                    <a:solidFill>
                      <a:schemeClr val="bg1"/>
                    </a:solidFill>
                  </a:tcPr>
                </a:tc>
                <a:tc>
                  <a:txBody>
                    <a:bodyPr/>
                    <a:lstStyle/>
                    <a:p>
                      <a:pPr algn="ctr"/>
                      <a:r>
                        <a:rPr lang="zh-CN" altLang="en-US"/>
                        <a:t>设定时间</a:t>
                      </a:r>
                      <a:endParaRPr lang="zh-CN" altLang="en-US"/>
                    </a:p>
                  </a:txBody>
                  <a:tcPr anchor="ctr">
                    <a:solidFill>
                      <a:schemeClr val="bg1"/>
                    </a:solidFill>
                  </a:tcPr>
                </a:tc>
                <a:tc>
                  <a:txBody>
                    <a:bodyPr/>
                    <a:lstStyle/>
                    <a:p>
                      <a:pPr algn="ctr"/>
                      <a:r>
                        <a:rPr lang="zh-CN" altLang="en-US"/>
                        <a:t>定时器</a:t>
                      </a:r>
                      <a:endParaRPr lang="zh-CN" altLang="en-US"/>
                    </a:p>
                  </a:txBody>
                  <a:tcPr anchor="ctr">
                    <a:solidFill>
                      <a:schemeClr val="bg1"/>
                    </a:solidFill>
                  </a:tcPr>
                </a:tc>
                <a:tc>
                  <a:txBody>
                    <a:bodyPr/>
                    <a:lstStyle/>
                    <a:p>
                      <a:pPr algn="ctr"/>
                      <a:r>
                        <a:rPr lang="zh-CN" altLang="en-US"/>
                        <a:t>风</a:t>
                      </a:r>
                      <a:endParaRPr lang="zh-CN" altLang="en-US"/>
                    </a:p>
                  </a:txBody>
                  <a:tcPr anchor="ctr">
                    <a:solidFill>
                      <a:schemeClr val="bg1"/>
                    </a:solidFill>
                  </a:tcPr>
                </a:tc>
                <a:tc>
                  <a:txBody>
                    <a:bodyPr/>
                    <a:lstStyle/>
                    <a:p>
                      <a:pPr algn="ctr"/>
                      <a:r>
                        <a:rPr lang="zh-CN" altLang="en-US"/>
                        <a:t>电机</a:t>
                      </a:r>
                      <a:endParaRPr lang="zh-CN" altLang="en-US"/>
                    </a:p>
                  </a:txBody>
                  <a:tcPr anchor="ctr">
                    <a:solidFill>
                      <a:schemeClr val="bg1"/>
                    </a:solidFill>
                  </a:tcPr>
                </a:tc>
                <a:tc>
                  <a:txBody>
                    <a:bodyPr/>
                    <a:lstStyle/>
                    <a:p>
                      <a:pPr algn="ctr"/>
                      <a:r>
                        <a:rPr lang="zh-CN" altLang="en-US"/>
                        <a:t>电流</a:t>
                      </a:r>
                      <a:endParaRPr lang="zh-CN" altLang="en-US"/>
                    </a:p>
                  </a:txBody>
                  <a:tcPr anchor="ctr">
                    <a:solidFill>
                      <a:schemeClr val="bg1"/>
                    </a:solidFill>
                  </a:tcPr>
                </a:tc>
                <a:tc>
                  <a:txBody>
                    <a:bodyPr/>
                    <a:lstStyle/>
                    <a:p>
                      <a:pPr algn="ctr"/>
                      <a:r>
                        <a:rPr lang="zh-CN" altLang="en-US"/>
                        <a:t>无</a:t>
                      </a:r>
                      <a:endParaRPr lang="zh-CN" altLang="en-US"/>
                    </a:p>
                  </a:txBody>
                  <a:tcPr anchor="ctr">
                    <a:solidFill>
                      <a:schemeClr val="bg1"/>
                    </a:solidFill>
                  </a:tcPr>
                </a:tc>
              </a:tr>
              <a:tr h="557215">
                <a:tc>
                  <a:txBody>
                    <a:bodyPr/>
                    <a:lstStyle/>
                    <a:p>
                      <a:pPr algn="ctr"/>
                      <a:r>
                        <a:rPr lang="zh-CN" altLang="en-US" sz="1350" kern="1200"/>
                        <a:t>路灯黑夜</a:t>
                      </a:r>
                      <a:r>
                        <a:rPr lang="en-US" altLang="zh-CN" sz="1350" kern="1200"/>
                        <a:t>/</a:t>
                      </a:r>
                      <a:r>
                        <a:rPr lang="zh-CN" altLang="en-US" sz="1350" kern="1200"/>
                        <a:t>白天自动开关控制 </a:t>
                      </a:r>
                      <a:endParaRPr lang="zh-CN" altLang="en-US"/>
                    </a:p>
                  </a:txBody>
                  <a:tcPr anchor="ctr">
                    <a:solidFill>
                      <a:schemeClr val="bg1"/>
                    </a:solidFill>
                  </a:tcPr>
                </a:tc>
                <a:tc>
                  <a:txBody>
                    <a:bodyPr/>
                    <a:lstStyle/>
                    <a:p>
                      <a:pPr algn="ctr"/>
                      <a:r>
                        <a:rPr lang="zh-CN" altLang="en-US"/>
                        <a:t>开、关</a:t>
                      </a:r>
                      <a:endParaRPr lang="zh-CN" altLang="en-US"/>
                    </a:p>
                  </a:txBody>
                  <a:tcPr anchor="ctr">
                    <a:solidFill>
                      <a:schemeClr val="bg1"/>
                    </a:solidFill>
                  </a:tcPr>
                </a:tc>
                <a:tc>
                  <a:txBody>
                    <a:bodyPr/>
                    <a:lstStyle/>
                    <a:p>
                      <a:pPr algn="ctr"/>
                      <a:r>
                        <a:rPr lang="zh-CN" altLang="en-US"/>
                        <a:t>电子电路</a:t>
                      </a:r>
                      <a:endParaRPr lang="zh-CN" altLang="en-US"/>
                    </a:p>
                  </a:txBody>
                  <a:tcPr anchor="ctr">
                    <a:solidFill>
                      <a:schemeClr val="bg1"/>
                    </a:solidFill>
                  </a:tcPr>
                </a:tc>
                <a:tc>
                  <a:txBody>
                    <a:bodyPr/>
                    <a:lstStyle/>
                    <a:p>
                      <a:pPr algn="ctr"/>
                      <a:r>
                        <a:rPr lang="zh-CN" altLang="en-US"/>
                        <a:t>亮、灭</a:t>
                      </a:r>
                      <a:endParaRPr lang="zh-CN" altLang="en-US"/>
                    </a:p>
                  </a:txBody>
                  <a:tcPr anchor="ctr">
                    <a:solidFill>
                      <a:schemeClr val="bg1"/>
                    </a:solidFill>
                  </a:tcPr>
                </a:tc>
                <a:tc>
                  <a:txBody>
                    <a:bodyPr/>
                    <a:lstStyle/>
                    <a:p>
                      <a:pPr algn="ctr"/>
                      <a:r>
                        <a:rPr lang="zh-CN" altLang="en-US"/>
                        <a:t>灯</a:t>
                      </a:r>
                      <a:endParaRPr lang="zh-CN" altLang="en-US"/>
                    </a:p>
                  </a:txBody>
                  <a:tcPr anchor="ctr">
                    <a:solidFill>
                      <a:schemeClr val="bg1"/>
                    </a:solidFill>
                  </a:tcPr>
                </a:tc>
                <a:tc>
                  <a:txBody>
                    <a:bodyPr/>
                    <a:lstStyle/>
                    <a:p>
                      <a:pPr algn="ctr"/>
                      <a:r>
                        <a:rPr lang="zh-CN" altLang="en-US"/>
                        <a:t>电流</a:t>
                      </a:r>
                      <a:endParaRPr lang="zh-CN" altLang="en-US"/>
                    </a:p>
                  </a:txBody>
                  <a:tcPr anchor="ctr">
                    <a:solidFill>
                      <a:schemeClr val="bg1"/>
                    </a:solidFill>
                  </a:tcPr>
                </a:tc>
                <a:tc>
                  <a:txBody>
                    <a:bodyPr/>
                    <a:lstStyle/>
                    <a:p>
                      <a:pPr algn="ctr"/>
                      <a:r>
                        <a:rPr lang="zh-CN" altLang="en-US"/>
                        <a:t>无</a:t>
                      </a:r>
                      <a:endParaRPr lang="zh-CN" altLang="en-US"/>
                    </a:p>
                  </a:txBody>
                  <a:tcPr anchor="ctr">
                    <a:solidFill>
                      <a:schemeClr val="bg1"/>
                    </a:solidFill>
                  </a:tcPr>
                </a:tc>
              </a:tr>
              <a:tr h="557215">
                <a:tc>
                  <a:txBody>
                    <a:bodyPr/>
                    <a:lstStyle/>
                    <a:p>
                      <a:pPr algn="ctr"/>
                      <a:r>
                        <a:rPr lang="zh-CN" altLang="en-US" sz="1350" kern="1200"/>
                        <a:t>电冰箱恒定温度 控制</a:t>
                      </a:r>
                      <a:endParaRPr lang="zh-CN" altLang="en-US"/>
                    </a:p>
                  </a:txBody>
                  <a:tcPr anchor="ctr">
                    <a:solidFill>
                      <a:schemeClr val="bg1"/>
                    </a:solidFill>
                  </a:tcPr>
                </a:tc>
                <a:tc>
                  <a:txBody>
                    <a:bodyPr/>
                    <a:lstStyle/>
                    <a:p>
                      <a:pPr algn="ctr"/>
                      <a:r>
                        <a:rPr lang="zh-CN" altLang="en-US"/>
                        <a:t>设定温度</a:t>
                      </a:r>
                      <a:endParaRPr lang="zh-CN" altLang="en-US"/>
                    </a:p>
                  </a:txBody>
                  <a:tcPr anchor="ctr">
                    <a:solidFill>
                      <a:schemeClr val="bg1"/>
                    </a:solidFill>
                  </a:tcPr>
                </a:tc>
                <a:tc>
                  <a:txBody>
                    <a:bodyPr/>
                    <a:lstStyle/>
                    <a:p>
                      <a:pPr algn="ctr"/>
                      <a:r>
                        <a:rPr lang="zh-CN" altLang="en-US"/>
                        <a:t>电子电路</a:t>
                      </a:r>
                      <a:endParaRPr lang="zh-CN" altLang="en-US"/>
                    </a:p>
                  </a:txBody>
                  <a:tcPr anchor="ctr">
                    <a:solidFill>
                      <a:schemeClr val="bg1"/>
                    </a:solidFill>
                  </a:tcPr>
                </a:tc>
                <a:tc>
                  <a:txBody>
                    <a:bodyPr/>
                    <a:lstStyle/>
                    <a:p>
                      <a:pPr algn="ctr"/>
                      <a:r>
                        <a:rPr lang="zh-CN" altLang="en-US"/>
                        <a:t>温度</a:t>
                      </a:r>
                      <a:endParaRPr lang="zh-CN" altLang="en-US"/>
                    </a:p>
                  </a:txBody>
                  <a:tcPr anchor="ctr">
                    <a:solidFill>
                      <a:schemeClr val="bg1"/>
                    </a:solidFill>
                  </a:tcPr>
                </a:tc>
                <a:tc>
                  <a:txBody>
                    <a:bodyPr/>
                    <a:lstStyle/>
                    <a:p>
                      <a:pPr algn="ctr"/>
                      <a:r>
                        <a:rPr lang="zh-CN" altLang="en-US"/>
                        <a:t>压缩机</a:t>
                      </a:r>
                      <a:endParaRPr lang="zh-CN" altLang="en-US"/>
                    </a:p>
                  </a:txBody>
                  <a:tcPr anchor="ctr">
                    <a:solidFill>
                      <a:schemeClr val="bg1"/>
                    </a:solidFill>
                  </a:tcPr>
                </a:tc>
                <a:tc>
                  <a:txBody>
                    <a:bodyPr/>
                    <a:lstStyle/>
                    <a:p>
                      <a:pPr algn="ctr"/>
                      <a:r>
                        <a:rPr lang="zh-CN" altLang="en-US"/>
                        <a:t>电流</a:t>
                      </a:r>
                      <a:endParaRPr lang="zh-CN" altLang="en-US"/>
                    </a:p>
                  </a:txBody>
                  <a:tcPr anchor="ctr">
                    <a:solidFill>
                      <a:schemeClr val="bg1"/>
                    </a:solidFill>
                  </a:tcPr>
                </a:tc>
                <a:tc>
                  <a:txBody>
                    <a:bodyPr/>
                    <a:lstStyle/>
                    <a:p>
                      <a:pPr algn="ctr"/>
                      <a:r>
                        <a:rPr lang="zh-CN" altLang="en-US" sz="1100"/>
                        <a:t>温度传感器</a:t>
                      </a:r>
                      <a:endParaRPr lang="zh-CN" altLang="en-US" sz="1100"/>
                    </a:p>
                  </a:txBody>
                  <a:tcPr anchor="ctr">
                    <a:solidFill>
                      <a:schemeClr val="bg1"/>
                    </a:solidFill>
                  </a:tcPr>
                </a:tc>
              </a:tr>
            </a:tbl>
          </a:graphicData>
        </a:graphic>
      </p:graphicFrame>
      <p:sp>
        <p:nvSpPr>
          <p:cNvPr id="7" name="标题 6"/>
          <p:cNvSpPr>
            <a:spLocks noGrp="1"/>
          </p:cNvSpPr>
          <p:nvPr>
            <p:ph type="title"/>
          </p:nvPr>
        </p:nvSpPr>
        <p:spPr/>
        <p:txBody>
          <a:bodyPr/>
          <a:lstStyle/>
          <a:p>
            <a:r>
              <a:rPr lang="zh-CN" altLang="en-US"/>
              <a:t>一、控制系统的组成</a:t>
            </a:r>
            <a:endParaRPr lang="zh-CN" altLang="en-US" dirty="0"/>
          </a:p>
        </p:txBody>
      </p:sp>
      <p:sp>
        <p:nvSpPr>
          <p:cNvPr id="9" name="矩形 8"/>
          <p:cNvSpPr/>
          <p:nvPr/>
        </p:nvSpPr>
        <p:spPr>
          <a:xfrm>
            <a:off x="2643174" y="2428874"/>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14744" y="2428874"/>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14876" y="2428874"/>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15008" y="2428874"/>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786578" y="2428874"/>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858148" y="2428874"/>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43174" y="3000378"/>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643306" y="3000378"/>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714876" y="3000378"/>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786446" y="3000378"/>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786578" y="3000378"/>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7858148" y="3000378"/>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643174" y="3571882"/>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714744" y="3571882"/>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714876" y="3571882"/>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786446" y="3571882"/>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6786578" y="3571882"/>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858148" y="3571882"/>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643174" y="4143386"/>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714744" y="4143386"/>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714876" y="4143386"/>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786446" y="4143386"/>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786578" y="4143386"/>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7858148" y="4143386"/>
            <a:ext cx="85725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0" nodeType="clickEffect">
                                  <p:stCondLst>
                                    <p:cond delay="0"/>
                                  </p:stCondLst>
                                  <p:childTnLst>
                                    <p:animEffect transition="out" filter="blinds(horizontal)">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0" nodeType="clickEffect">
                                  <p:stCondLst>
                                    <p:cond delay="0"/>
                                  </p:stCondLst>
                                  <p:childTnLst>
                                    <p:animEffect transition="out" filter="blinds(horizontal)">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0" nodeType="clickEffect">
                                  <p:stCondLst>
                                    <p:cond delay="0"/>
                                  </p:stCondLst>
                                  <p:childTnLst>
                                    <p:animEffect transition="out" filter="blinds(horizontal)">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0" nodeType="clickEffect">
                                  <p:stCondLst>
                                    <p:cond delay="0"/>
                                  </p:stCondLst>
                                  <p:childTnLst>
                                    <p:animEffect transition="out" filter="blinds(horizontal)">
                                      <p:cBhvr>
                                        <p:cTn id="76" dur="500"/>
                                        <p:tgtEl>
                                          <p:spTgt spid="27"/>
                                        </p:tgtEl>
                                      </p:cBhvr>
                                    </p:animEffect>
                                    <p:set>
                                      <p:cBhvr>
                                        <p:cTn id="77" dur="1" fill="hold">
                                          <p:stCondLst>
                                            <p:cond delay="499"/>
                                          </p:stCondLst>
                                        </p:cTn>
                                        <p:tgtEl>
                                          <p:spTgt spid="2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xit" presetSubtype="10" fill="hold" grpId="0" nodeType="clickEffect">
                                  <p:stCondLst>
                                    <p:cond delay="0"/>
                                  </p:stCondLst>
                                  <p:childTnLst>
                                    <p:animEffect transition="out" filter="blinds(horizontal)">
                                      <p:cBhvr>
                                        <p:cTn id="81" dur="500"/>
                                        <p:tgtEl>
                                          <p:spTgt spid="28"/>
                                        </p:tgtEl>
                                      </p:cBhvr>
                                    </p:animEffect>
                                    <p:set>
                                      <p:cBhvr>
                                        <p:cTn id="82" dur="1" fill="hold">
                                          <p:stCondLst>
                                            <p:cond delay="4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grpId="0" nodeType="clickEffect">
                                  <p:stCondLst>
                                    <p:cond delay="0"/>
                                  </p:stCondLst>
                                  <p:childTnLst>
                                    <p:animEffect transition="out" filter="blinds(horizontal)">
                                      <p:cBhvr>
                                        <p:cTn id="86" dur="500"/>
                                        <p:tgtEl>
                                          <p:spTgt spid="29"/>
                                        </p:tgtEl>
                                      </p:cBhvr>
                                    </p:animEffect>
                                    <p:set>
                                      <p:cBhvr>
                                        <p:cTn id="87" dur="1" fill="hold">
                                          <p:stCondLst>
                                            <p:cond delay="499"/>
                                          </p:stCondLst>
                                        </p:cTn>
                                        <p:tgtEl>
                                          <p:spTgt spid="29"/>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 presetClass="exit" presetSubtype="10" fill="hold" grpId="0" nodeType="clickEffect">
                                  <p:stCondLst>
                                    <p:cond delay="0"/>
                                  </p:stCondLst>
                                  <p:childTnLst>
                                    <p:animEffect transition="out" filter="blinds(horizontal)">
                                      <p:cBhvr>
                                        <p:cTn id="91" dur="500"/>
                                        <p:tgtEl>
                                          <p:spTgt spid="30"/>
                                        </p:tgtEl>
                                      </p:cBhvr>
                                    </p:animEffect>
                                    <p:set>
                                      <p:cBhvr>
                                        <p:cTn id="92" dur="1" fill="hold">
                                          <p:stCondLst>
                                            <p:cond delay="499"/>
                                          </p:stCondLst>
                                        </p:cTn>
                                        <p:tgtEl>
                                          <p:spTgt spid="3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0" nodeType="clickEffect">
                                  <p:stCondLst>
                                    <p:cond delay="0"/>
                                  </p:stCondLst>
                                  <p:childTnLst>
                                    <p:animEffect transition="out" filter="blinds(horizontal)">
                                      <p:cBhvr>
                                        <p:cTn id="96" dur="500"/>
                                        <p:tgtEl>
                                          <p:spTgt spid="31"/>
                                        </p:tgtEl>
                                      </p:cBhvr>
                                    </p:animEffect>
                                    <p:set>
                                      <p:cBhvr>
                                        <p:cTn id="97" dur="1" fill="hold">
                                          <p:stCondLst>
                                            <p:cond delay="499"/>
                                          </p:stCondLst>
                                        </p:cTn>
                                        <p:tgtEl>
                                          <p:spTgt spid="3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grpId="0" nodeType="clickEffect">
                                  <p:stCondLst>
                                    <p:cond delay="0"/>
                                  </p:stCondLst>
                                  <p:childTnLst>
                                    <p:animEffect transition="out" filter="blinds(horizontal)">
                                      <p:cBhvr>
                                        <p:cTn id="101" dur="500"/>
                                        <p:tgtEl>
                                          <p:spTgt spid="32"/>
                                        </p:tgtEl>
                                      </p:cBhvr>
                                    </p:animEffect>
                                    <p:set>
                                      <p:cBhvr>
                                        <p:cTn id="102" dur="1" fill="hold">
                                          <p:stCondLst>
                                            <p:cond delay="499"/>
                                          </p:stCondLst>
                                        </p:cTn>
                                        <p:tgtEl>
                                          <p:spTgt spid="3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33"/>
                                        </p:tgtEl>
                                      </p:cBhvr>
                                    </p:animEffect>
                                    <p:set>
                                      <p:cBhvr>
                                        <p:cTn id="107" dur="1" fill="hold">
                                          <p:stCondLst>
                                            <p:cond delay="499"/>
                                          </p:stCondLst>
                                        </p:cTn>
                                        <p:tgtEl>
                                          <p:spTgt spid="3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 presetClass="exit" presetSubtype="10" fill="hold" grpId="0" nodeType="clickEffect">
                                  <p:stCondLst>
                                    <p:cond delay="0"/>
                                  </p:stCondLst>
                                  <p:childTnLst>
                                    <p:animEffect transition="out" filter="blinds(horizontal)">
                                      <p:cBhvr>
                                        <p:cTn id="111" dur="500"/>
                                        <p:tgtEl>
                                          <p:spTgt spid="34"/>
                                        </p:tgtEl>
                                      </p:cBhvr>
                                    </p:animEffect>
                                    <p:set>
                                      <p:cBhvr>
                                        <p:cTn id="112" dur="1" fill="hold">
                                          <p:stCondLst>
                                            <p:cond delay="499"/>
                                          </p:stCondLst>
                                        </p:cTn>
                                        <p:tgtEl>
                                          <p:spTgt spid="3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 presetClass="exit" presetSubtype="10" fill="hold" grpId="0" nodeType="clickEffect">
                                  <p:stCondLst>
                                    <p:cond delay="0"/>
                                  </p:stCondLst>
                                  <p:childTnLst>
                                    <p:animEffect transition="out" filter="blinds(horizontal)">
                                      <p:cBhvr>
                                        <p:cTn id="116" dur="500"/>
                                        <p:tgtEl>
                                          <p:spTgt spid="35"/>
                                        </p:tgtEl>
                                      </p:cBhvr>
                                    </p:animEffect>
                                    <p:set>
                                      <p:cBhvr>
                                        <p:cTn id="117" dur="1" fill="hold">
                                          <p:stCondLst>
                                            <p:cond delay="499"/>
                                          </p:stCondLst>
                                        </p:cTn>
                                        <p:tgtEl>
                                          <p:spTgt spid="3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 presetClass="exit" presetSubtype="10" fill="hold" grpId="0" nodeType="clickEffect">
                                  <p:stCondLst>
                                    <p:cond delay="0"/>
                                  </p:stCondLst>
                                  <p:childTnLst>
                                    <p:animEffect transition="out" filter="blinds(horizontal)">
                                      <p:cBhvr>
                                        <p:cTn id="121" dur="500"/>
                                        <p:tgtEl>
                                          <p:spTgt spid="36"/>
                                        </p:tgtEl>
                                      </p:cBhvr>
                                    </p:animEffect>
                                    <p:set>
                                      <p:cBhvr>
                                        <p:cTn id="122"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a:xfrm>
            <a:off x="214282" y="857238"/>
            <a:ext cx="7429552" cy="785818"/>
          </a:xfrm>
        </p:spPr>
        <p:txBody>
          <a:bodyPr>
            <a:normAutofit/>
          </a:bodyPr>
          <a:lstStyle/>
          <a:p>
            <a:r>
              <a:rPr lang="zh-CN" altLang="en-US"/>
              <a:t>开环控制系统和闭环控制系统的对比：</a:t>
            </a:r>
            <a:endParaRPr lang="zh-CN" altLang="en-US"/>
          </a:p>
        </p:txBody>
      </p:sp>
      <p:graphicFrame>
        <p:nvGraphicFramePr>
          <p:cNvPr id="8" name="内容占位符 7"/>
          <p:cNvGraphicFramePr>
            <a:graphicFrameLocks noGrp="1"/>
          </p:cNvGraphicFramePr>
          <p:nvPr>
            <p:ph sz="half" idx="2"/>
          </p:nvPr>
        </p:nvGraphicFramePr>
        <p:xfrm>
          <a:off x="357188" y="1785938"/>
          <a:ext cx="8358215" cy="2571763"/>
        </p:xfrm>
        <a:graphic>
          <a:graphicData uri="http://schemas.openxmlformats.org/drawingml/2006/table">
            <a:tbl>
              <a:tblPr firstRow="1" bandRow="1">
                <a:tableStyleId>{5C22544A-7EE6-4342-B048-85BDC9FD1C3A}</a:tableStyleId>
              </a:tblPr>
              <a:tblGrid>
                <a:gridCol w="1671643"/>
                <a:gridCol w="1671643"/>
                <a:gridCol w="1671643"/>
                <a:gridCol w="1671643"/>
                <a:gridCol w="1671643"/>
              </a:tblGrid>
              <a:tr h="1127619">
                <a:tc>
                  <a:txBody>
                    <a:bodyPr/>
                    <a:lstStyle/>
                    <a:p>
                      <a:pPr algn="ctr"/>
                      <a:r>
                        <a:rPr lang="zh-CN" altLang="en-US" sz="1600"/>
                        <a:t>类别</a:t>
                      </a:r>
                      <a:endParaRPr lang="zh-CN" altLang="en-US" sz="1600"/>
                    </a:p>
                  </a:txBody>
                  <a:tcPr anchor="ctr"/>
                </a:tc>
                <a:tc>
                  <a:txBody>
                    <a:bodyPr/>
                    <a:lstStyle/>
                    <a:p>
                      <a:pPr algn="ctr"/>
                      <a:r>
                        <a:rPr lang="zh-CN" altLang="en-US" sz="1600"/>
                        <a:t>控制精度</a:t>
                      </a:r>
                      <a:endParaRPr lang="zh-CN" altLang="en-US" sz="1600"/>
                    </a:p>
                  </a:txBody>
                  <a:tcPr anchor="ctr"/>
                </a:tc>
                <a:tc>
                  <a:txBody>
                    <a:bodyPr/>
                    <a:lstStyle/>
                    <a:p>
                      <a:pPr algn="ctr"/>
                      <a:r>
                        <a:rPr lang="zh-CN" altLang="en-US" sz="1600"/>
                        <a:t>系统结构</a:t>
                      </a:r>
                      <a:endParaRPr lang="en-US" altLang="zh-CN" sz="1600"/>
                    </a:p>
                    <a:p>
                      <a:pPr algn="ctr"/>
                      <a:r>
                        <a:rPr lang="zh-CN" altLang="en-US" sz="1600"/>
                        <a:t>复杂程度</a:t>
                      </a:r>
                      <a:endParaRPr lang="zh-CN" altLang="en-US" sz="1600"/>
                    </a:p>
                  </a:txBody>
                  <a:tcPr anchor="ctr"/>
                </a:tc>
                <a:tc>
                  <a:txBody>
                    <a:bodyPr/>
                    <a:lstStyle/>
                    <a:p>
                      <a:pPr algn="ctr"/>
                      <a:r>
                        <a:rPr lang="zh-CN" altLang="en-US" sz="1600"/>
                        <a:t>系统成本</a:t>
                      </a:r>
                      <a:endParaRPr lang="zh-CN" altLang="en-US" sz="1600"/>
                    </a:p>
                  </a:txBody>
                  <a:tcPr anchor="ctr"/>
                </a:tc>
                <a:tc>
                  <a:txBody>
                    <a:bodyPr/>
                    <a:lstStyle/>
                    <a:p>
                      <a:pPr algn="ctr"/>
                      <a:r>
                        <a:rPr lang="zh-CN" altLang="en-US" sz="1600"/>
                        <a:t>使用场合</a:t>
                      </a:r>
                      <a:endParaRPr lang="zh-CN" altLang="en-US" sz="1600"/>
                    </a:p>
                  </a:txBody>
                  <a:tcPr anchor="ctr"/>
                </a:tc>
              </a:tr>
              <a:tr h="722072">
                <a:tc>
                  <a:txBody>
                    <a:bodyPr/>
                    <a:lstStyle/>
                    <a:p>
                      <a:pPr algn="ctr"/>
                      <a:r>
                        <a:rPr lang="zh-CN" altLang="en-US" sz="1600"/>
                        <a:t>闭环控制系统</a:t>
                      </a:r>
                      <a:endParaRPr lang="zh-CN" altLang="en-US" sz="1600"/>
                    </a:p>
                  </a:txBody>
                  <a:tcPr anchor="ctr">
                    <a:solidFill>
                      <a:schemeClr val="accent5">
                        <a:lumMod val="20000"/>
                        <a:lumOff val="80000"/>
                      </a:schemeClr>
                    </a:solidFill>
                  </a:tcPr>
                </a:tc>
                <a:tc>
                  <a:txBody>
                    <a:bodyPr/>
                    <a:lstStyle/>
                    <a:p>
                      <a:pPr algn="ctr"/>
                      <a:r>
                        <a:rPr lang="zh-CN" altLang="en-US" sz="1600"/>
                        <a:t>高</a:t>
                      </a:r>
                      <a:endParaRPr lang="zh-CN" altLang="en-US" sz="1600"/>
                    </a:p>
                  </a:txBody>
                  <a:tcPr anchor="ctr">
                    <a:solidFill>
                      <a:schemeClr val="accent5">
                        <a:lumMod val="20000"/>
                        <a:lumOff val="80000"/>
                      </a:schemeClr>
                    </a:solidFill>
                  </a:tcPr>
                </a:tc>
                <a:tc>
                  <a:txBody>
                    <a:bodyPr/>
                    <a:lstStyle/>
                    <a:p>
                      <a:pPr algn="ctr"/>
                      <a:r>
                        <a:rPr lang="zh-CN" altLang="en-US" sz="1600"/>
                        <a:t>复杂</a:t>
                      </a:r>
                      <a:endParaRPr lang="zh-CN" altLang="en-US" sz="1600"/>
                    </a:p>
                  </a:txBody>
                  <a:tcPr anchor="ctr">
                    <a:solidFill>
                      <a:schemeClr val="accent5">
                        <a:lumMod val="20000"/>
                        <a:lumOff val="80000"/>
                      </a:schemeClr>
                    </a:solidFill>
                  </a:tcPr>
                </a:tc>
                <a:tc>
                  <a:txBody>
                    <a:bodyPr/>
                    <a:lstStyle/>
                    <a:p>
                      <a:pPr algn="ctr"/>
                      <a:r>
                        <a:rPr lang="zh-CN" altLang="en-US" sz="1600"/>
                        <a:t>高</a:t>
                      </a:r>
                      <a:endParaRPr lang="zh-CN" altLang="en-US" sz="1600"/>
                    </a:p>
                  </a:txBody>
                  <a:tcPr anchor="ctr">
                    <a:solidFill>
                      <a:schemeClr val="accent5">
                        <a:lumMod val="20000"/>
                        <a:lumOff val="80000"/>
                      </a:schemeClr>
                    </a:solidFill>
                  </a:tcPr>
                </a:tc>
                <a:tc>
                  <a:txBody>
                    <a:bodyPr/>
                    <a:lstStyle/>
                    <a:p>
                      <a:pPr algn="ctr"/>
                      <a:r>
                        <a:rPr lang="zh-CN" altLang="en-US" sz="1600"/>
                        <a:t>要求高</a:t>
                      </a:r>
                      <a:endParaRPr lang="zh-CN" altLang="en-US" sz="1600"/>
                    </a:p>
                  </a:txBody>
                  <a:tcPr anchor="ctr">
                    <a:solidFill>
                      <a:schemeClr val="accent5">
                        <a:lumMod val="20000"/>
                        <a:lumOff val="80000"/>
                      </a:schemeClr>
                    </a:solidFill>
                  </a:tcPr>
                </a:tc>
              </a:tr>
              <a:tr h="722072">
                <a:tc>
                  <a:txBody>
                    <a:bodyPr/>
                    <a:lstStyle/>
                    <a:p>
                      <a:pPr algn="ctr"/>
                      <a:r>
                        <a:rPr lang="zh-CN" altLang="en-US" sz="1600"/>
                        <a:t>开环控制系统</a:t>
                      </a:r>
                      <a:endParaRPr lang="zh-CN" altLang="en-US" sz="1600"/>
                    </a:p>
                  </a:txBody>
                  <a:tcPr anchor="ctr">
                    <a:solidFill>
                      <a:schemeClr val="accent5">
                        <a:lumMod val="20000"/>
                        <a:lumOff val="80000"/>
                      </a:schemeClr>
                    </a:solidFill>
                  </a:tcPr>
                </a:tc>
                <a:tc>
                  <a:txBody>
                    <a:bodyPr/>
                    <a:lstStyle/>
                    <a:p>
                      <a:pPr algn="ctr"/>
                      <a:r>
                        <a:rPr lang="zh-CN" altLang="en-US" sz="1600"/>
                        <a:t>低</a:t>
                      </a:r>
                      <a:endParaRPr lang="zh-CN" altLang="en-US" sz="1600"/>
                    </a:p>
                  </a:txBody>
                  <a:tcPr anchor="ctr">
                    <a:solidFill>
                      <a:schemeClr val="accent5">
                        <a:lumMod val="20000"/>
                        <a:lumOff val="80000"/>
                      </a:schemeClr>
                    </a:solidFill>
                  </a:tcPr>
                </a:tc>
                <a:tc>
                  <a:txBody>
                    <a:bodyPr/>
                    <a:lstStyle/>
                    <a:p>
                      <a:pPr algn="ctr"/>
                      <a:r>
                        <a:rPr lang="zh-CN" altLang="en-US" sz="1600"/>
                        <a:t>简单</a:t>
                      </a:r>
                      <a:endParaRPr lang="zh-CN" altLang="en-US" sz="1600"/>
                    </a:p>
                  </a:txBody>
                  <a:tcPr anchor="ctr">
                    <a:solidFill>
                      <a:schemeClr val="accent5">
                        <a:lumMod val="20000"/>
                        <a:lumOff val="80000"/>
                      </a:schemeClr>
                    </a:solidFill>
                  </a:tcPr>
                </a:tc>
                <a:tc>
                  <a:txBody>
                    <a:bodyPr/>
                    <a:lstStyle/>
                    <a:p>
                      <a:pPr algn="ctr"/>
                      <a:r>
                        <a:rPr lang="zh-CN" altLang="en-US" sz="1600"/>
                        <a:t>低</a:t>
                      </a:r>
                      <a:endParaRPr lang="zh-CN" altLang="en-US" sz="1600"/>
                    </a:p>
                  </a:txBody>
                  <a:tcPr anchor="ctr">
                    <a:solidFill>
                      <a:schemeClr val="accent5">
                        <a:lumMod val="20000"/>
                        <a:lumOff val="80000"/>
                      </a:schemeClr>
                    </a:solidFill>
                  </a:tcPr>
                </a:tc>
                <a:tc>
                  <a:txBody>
                    <a:bodyPr/>
                    <a:lstStyle/>
                    <a:p>
                      <a:pPr algn="ctr"/>
                      <a:r>
                        <a:rPr lang="zh-CN" altLang="en-US" sz="1600"/>
                        <a:t>要求低</a:t>
                      </a:r>
                      <a:endParaRPr lang="zh-CN" altLang="en-US" sz="1600"/>
                    </a:p>
                  </a:txBody>
                  <a:tcPr anchor="ctr">
                    <a:solidFill>
                      <a:schemeClr val="accent5">
                        <a:lumMod val="20000"/>
                        <a:lumOff val="80000"/>
                      </a:schemeClr>
                    </a:solidFill>
                  </a:tcPr>
                </a:tc>
              </a:tr>
            </a:tbl>
          </a:graphicData>
        </a:graphic>
      </p:graphicFrame>
      <p:sp>
        <p:nvSpPr>
          <p:cNvPr id="6" name="标题 5"/>
          <p:cNvSpPr>
            <a:spLocks noGrp="1"/>
          </p:cNvSpPr>
          <p:nvPr>
            <p:ph type="title"/>
          </p:nvPr>
        </p:nvSpPr>
        <p:spPr/>
        <p:txBody>
          <a:bodyPr/>
          <a:lstStyle/>
          <a:p>
            <a:r>
              <a:rPr lang="zh-CN" altLang="en-US"/>
              <a:t>一、控制系统的组成</a:t>
            </a:r>
            <a:endParaRPr lang="zh-CN" altLang="en-US"/>
          </a:p>
        </p:txBody>
      </p:sp>
      <p:sp>
        <p:nvSpPr>
          <p:cNvPr id="10" name="矩形 9"/>
          <p:cNvSpPr/>
          <p:nvPr/>
        </p:nvSpPr>
        <p:spPr>
          <a:xfrm>
            <a:off x="2428860" y="3071816"/>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285984" y="3786196"/>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000496" y="3071816"/>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143372" y="3857634"/>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86446" y="3071816"/>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86446" y="3786196"/>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429520" y="3071816"/>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429520" y="3786196"/>
            <a:ext cx="1000132" cy="4286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a:t>开环控制系统的框图：</a:t>
            </a:r>
            <a:endParaRPr lang="zh-CN" altLang="en-US"/>
          </a:p>
        </p:txBody>
      </p:sp>
      <p:sp>
        <p:nvSpPr>
          <p:cNvPr id="12" name="内容占位符 11"/>
          <p:cNvSpPr>
            <a:spLocks noGrp="1"/>
          </p:cNvSpPr>
          <p:nvPr>
            <p:ph sz="half" idx="2"/>
          </p:nvPr>
        </p:nvSpPr>
        <p:spPr>
          <a:xfrm>
            <a:off x="357158" y="1785933"/>
            <a:ext cx="5150946" cy="1143008"/>
          </a:xfrm>
        </p:spPr>
        <p:txBody>
          <a:bodyPr>
            <a:normAutofit/>
          </a:bodyPr>
          <a:lstStyle/>
          <a:p>
            <a:r>
              <a:rPr lang="zh-CN" altLang="en-US" dirty="0"/>
              <a:t>包括控制器、执行器、被控对象。</a:t>
            </a:r>
            <a:endParaRPr lang="en-US" altLang="zh-CN" dirty="0"/>
          </a:p>
          <a:p>
            <a:r>
              <a:rPr lang="zh-CN" altLang="en-US" dirty="0"/>
              <a:t>包括给定量、控制量、被控量。</a:t>
            </a:r>
            <a:endParaRPr lang="zh-CN" altLang="en-US" dirty="0"/>
          </a:p>
        </p:txBody>
      </p:sp>
      <p:sp>
        <p:nvSpPr>
          <p:cNvPr id="13" name="文本占位符 12"/>
          <p:cNvSpPr>
            <a:spLocks noGrp="1"/>
          </p:cNvSpPr>
          <p:nvPr>
            <p:ph type="body" sz="quarter" idx="3"/>
          </p:nvPr>
        </p:nvSpPr>
        <p:spPr>
          <a:xfrm>
            <a:off x="5796136" y="2178841"/>
            <a:ext cx="2857520" cy="785818"/>
          </a:xfrm>
        </p:spPr>
        <p:txBody>
          <a:bodyPr>
            <a:normAutofit fontScale="85000" lnSpcReduction="10000"/>
          </a:bodyPr>
          <a:lstStyle/>
          <a:p>
            <a:r>
              <a:rPr altLang="en-US" dirty="0"/>
              <a:t>有时各个部分不一定独立，可以合并在一起。</a:t>
            </a:r>
            <a:endParaRPr lang="zh-CN" altLang="en-US" dirty="0"/>
          </a:p>
        </p:txBody>
      </p:sp>
      <p:sp>
        <p:nvSpPr>
          <p:cNvPr id="7" name="标题 6"/>
          <p:cNvSpPr>
            <a:spLocks noGrp="1"/>
          </p:cNvSpPr>
          <p:nvPr>
            <p:ph type="title"/>
          </p:nvPr>
        </p:nvSpPr>
        <p:spPr/>
        <p:txBody>
          <a:bodyPr/>
          <a:lstStyle/>
          <a:p>
            <a:r>
              <a:rPr lang="zh-CN" altLang="en-US"/>
              <a:t>二、控制系统的框图表示</a:t>
            </a:r>
            <a:endParaRPr lang="zh-CN" altLang="en-US" dirty="0"/>
          </a:p>
        </p:txBody>
      </p:sp>
      <p:pic>
        <p:nvPicPr>
          <p:cNvPr id="1026" name="Picture 2"/>
          <p:cNvPicPr>
            <a:picLocks noGrp="1" noChangeAspect="1" noChangeArrowheads="1"/>
          </p:cNvPicPr>
          <p:nvPr>
            <p:ph sz="quarter" idx="4"/>
          </p:nvPr>
        </p:nvPicPr>
        <p:blipFill>
          <a:blip r:embed="rId1" cstate="print"/>
          <a:srcRect/>
          <a:stretch>
            <a:fillRect/>
          </a:stretch>
        </p:blipFill>
        <p:spPr bwMode="auto">
          <a:xfrm>
            <a:off x="1000100" y="3214692"/>
            <a:ext cx="7336225" cy="10746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a:t>闭环控制系统的框图：</a:t>
            </a:r>
            <a:endParaRPr lang="zh-CN" altLang="en-US"/>
          </a:p>
        </p:txBody>
      </p:sp>
      <p:sp>
        <p:nvSpPr>
          <p:cNvPr id="12" name="内容占位符 11"/>
          <p:cNvSpPr>
            <a:spLocks noGrp="1"/>
          </p:cNvSpPr>
          <p:nvPr>
            <p:ph sz="half" idx="2"/>
          </p:nvPr>
        </p:nvSpPr>
        <p:spPr>
          <a:xfrm>
            <a:off x="357158" y="1785933"/>
            <a:ext cx="6357982" cy="1000132"/>
          </a:xfrm>
        </p:spPr>
        <p:txBody>
          <a:bodyPr>
            <a:normAutofit fontScale="92500" lnSpcReduction="20000"/>
          </a:bodyPr>
          <a:lstStyle/>
          <a:p>
            <a:r>
              <a:rPr lang="zh-CN" altLang="en-US" dirty="0"/>
              <a:t>包括</a:t>
            </a:r>
            <a:r>
              <a:rPr lang="zh-CN" altLang="en-US" dirty="0">
                <a:solidFill>
                  <a:srgbClr val="FF0000"/>
                </a:solidFill>
              </a:rPr>
              <a:t>比较器</a:t>
            </a:r>
            <a:r>
              <a:rPr lang="zh-CN" altLang="en-US" dirty="0"/>
              <a:t>、控制器、执行器、被控对象、</a:t>
            </a:r>
            <a:r>
              <a:rPr lang="zh-CN" altLang="en-US" dirty="0">
                <a:solidFill>
                  <a:srgbClr val="FF0000"/>
                </a:solidFill>
              </a:rPr>
              <a:t>反馈装置</a:t>
            </a:r>
            <a:r>
              <a:rPr lang="zh-CN" altLang="en-US" dirty="0"/>
              <a:t>。</a:t>
            </a:r>
            <a:endParaRPr lang="en-US" altLang="zh-CN" dirty="0"/>
          </a:p>
          <a:p>
            <a:r>
              <a:rPr lang="zh-CN" altLang="en-US" dirty="0"/>
              <a:t>包括给定量、控制量、被控量。</a:t>
            </a:r>
            <a:endParaRPr lang="zh-CN" altLang="en-US" dirty="0"/>
          </a:p>
          <a:p>
            <a:pPr>
              <a:buNone/>
            </a:pPr>
            <a:endParaRPr lang="zh-CN" altLang="en-US" dirty="0"/>
          </a:p>
        </p:txBody>
      </p:sp>
      <p:sp>
        <p:nvSpPr>
          <p:cNvPr id="7" name="标题 6"/>
          <p:cNvSpPr>
            <a:spLocks noGrp="1"/>
          </p:cNvSpPr>
          <p:nvPr>
            <p:ph type="title"/>
          </p:nvPr>
        </p:nvSpPr>
        <p:spPr/>
        <p:txBody>
          <a:bodyPr/>
          <a:lstStyle/>
          <a:p>
            <a:r>
              <a:rPr lang="zh-CN" altLang="en-US"/>
              <a:t>二、控制系统的框图表示</a:t>
            </a:r>
            <a:endParaRPr lang="zh-CN" altLang="en-US" dirty="0"/>
          </a:p>
        </p:txBody>
      </p:sp>
      <p:pic>
        <p:nvPicPr>
          <p:cNvPr id="2050" name="Picture 2"/>
          <p:cNvPicPr>
            <a:picLocks noGrp="1" noChangeAspect="1" noChangeArrowheads="1"/>
          </p:cNvPicPr>
          <p:nvPr>
            <p:ph sz="quarter" idx="4"/>
          </p:nvPr>
        </p:nvPicPr>
        <p:blipFill>
          <a:blip r:embed="rId1" cstate="print"/>
          <a:srcRect/>
          <a:stretch>
            <a:fillRect/>
          </a:stretch>
        </p:blipFill>
        <p:spPr bwMode="auto">
          <a:xfrm>
            <a:off x="1071538" y="3031889"/>
            <a:ext cx="6781507" cy="16115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二、控制系统的框图表示</a:t>
            </a:r>
            <a:endParaRPr lang="zh-CN" altLang="en-US" dirty="0"/>
          </a:p>
        </p:txBody>
      </p:sp>
      <p:pic>
        <p:nvPicPr>
          <p:cNvPr id="3074" name="Picture 2"/>
          <p:cNvPicPr>
            <a:picLocks noGrp="1" noChangeAspect="1" noChangeArrowheads="1"/>
          </p:cNvPicPr>
          <p:nvPr>
            <p:ph sz="half" idx="2"/>
          </p:nvPr>
        </p:nvPicPr>
        <p:blipFill>
          <a:blip r:embed="rId1" cstate="print"/>
          <a:srcRect/>
          <a:stretch>
            <a:fillRect/>
          </a:stretch>
        </p:blipFill>
        <p:spPr bwMode="auto">
          <a:xfrm>
            <a:off x="6429388" y="1643056"/>
            <a:ext cx="2219325" cy="2466975"/>
          </a:xfrm>
          <a:prstGeom prst="rect">
            <a:avLst/>
          </a:prstGeom>
          <a:noFill/>
          <a:ln w="9525">
            <a:noFill/>
            <a:miter lim="800000"/>
            <a:headEnd/>
            <a:tailEnd/>
          </a:ln>
          <a:effectLst/>
        </p:spPr>
      </p:pic>
      <p:pic>
        <p:nvPicPr>
          <p:cNvPr id="3075" name="Picture 3"/>
          <p:cNvPicPr>
            <a:picLocks noGrp="1" noChangeAspect="1" noChangeArrowheads="1"/>
          </p:cNvPicPr>
          <p:nvPr>
            <p:ph sz="quarter" idx="4"/>
          </p:nvPr>
        </p:nvPicPr>
        <p:blipFill>
          <a:blip r:embed="rId2" cstate="print"/>
          <a:srcRect/>
          <a:stretch>
            <a:fillRect/>
          </a:stretch>
        </p:blipFill>
        <p:spPr bwMode="auto">
          <a:xfrm>
            <a:off x="785786" y="3880374"/>
            <a:ext cx="5340913" cy="905954"/>
          </a:xfrm>
          <a:prstGeom prst="rect">
            <a:avLst/>
          </a:prstGeom>
          <a:noFill/>
          <a:ln w="9525">
            <a:noFill/>
            <a:miter lim="800000"/>
            <a:headEnd/>
            <a:tailEnd/>
          </a:ln>
          <a:effectLst/>
        </p:spPr>
      </p:pic>
      <p:sp>
        <p:nvSpPr>
          <p:cNvPr id="9" name="内容占位符 11"/>
          <p:cNvSpPr txBox="1"/>
          <p:nvPr/>
        </p:nvSpPr>
        <p:spPr>
          <a:xfrm>
            <a:off x="357158" y="1500180"/>
            <a:ext cx="5857916" cy="2214578"/>
          </a:xfrm>
          <a:prstGeom prst="rect">
            <a:avLst/>
          </a:prstGeom>
        </p:spPr>
        <p:txBody>
          <a:bodyPr vert="horz" lIns="91440" tIns="45720" rIns="91440" bIns="45720" rtlCol="0">
            <a:normAutofit fontScale="62500" lnSpcReduction="20000"/>
          </a:bodyPr>
          <a:lstStyle/>
          <a:p>
            <a:pPr marL="171450" indent="-171450" defTabSz="685800">
              <a:lnSpc>
                <a:spcPct val="150000"/>
              </a:lnSpc>
              <a:spcBef>
                <a:spcPts val="750"/>
              </a:spcBef>
              <a:buClr>
                <a:srgbClr val="00B0F0"/>
              </a:buClr>
              <a:buSzPct val="80000"/>
              <a:buFont typeface="Wingdings" panose="05000000000000000000" pitchFamily="2" charset="2"/>
              <a:buChar char="l"/>
            </a:pPr>
            <a:r>
              <a:rPr lang="zh-CN" altLang="en-US" sz="2400" dirty="0"/>
              <a:t>感应探头通过红外线信号或者微波信号来感应是否有人靠近。</a:t>
            </a:r>
            <a:endParaRPr lang="en-US" altLang="zh-CN" sz="2400" dirty="0"/>
          </a:p>
          <a:p>
            <a:pPr marL="171450" indent="-171450" defTabSz="685800">
              <a:lnSpc>
                <a:spcPct val="150000"/>
              </a:lnSpc>
              <a:spcBef>
                <a:spcPts val="750"/>
              </a:spcBef>
              <a:buClr>
                <a:srgbClr val="00B0F0"/>
              </a:buClr>
              <a:buSzPct val="80000"/>
              <a:buFont typeface="Wingdings" panose="05000000000000000000" pitchFamily="2" charset="2"/>
              <a:buChar char="l"/>
            </a:pPr>
            <a:r>
              <a:rPr lang="zh-CN" altLang="en-US" sz="2400" dirty="0"/>
              <a:t>当感应到有人靠近时，门会自动打开，感应到人离开后，门又会自动关闭。 </a:t>
            </a:r>
            <a:endParaRPr lang="en-US" altLang="zh-CN" sz="2400" dirty="0"/>
          </a:p>
          <a:p>
            <a:pPr marL="171450" indent="-171450" defTabSz="685800">
              <a:lnSpc>
                <a:spcPct val="150000"/>
              </a:lnSpc>
              <a:spcBef>
                <a:spcPts val="750"/>
              </a:spcBef>
              <a:buClr>
                <a:srgbClr val="00B0F0"/>
              </a:buClr>
              <a:buSzPct val="80000"/>
              <a:buFont typeface="Wingdings" panose="05000000000000000000" pitchFamily="2" charset="2"/>
              <a:buChar char="l"/>
            </a:pPr>
            <a:r>
              <a:rPr lang="zh-CN" altLang="en-US" sz="2400" dirty="0"/>
              <a:t>控制系统的控制器：</a:t>
            </a:r>
            <a:r>
              <a:rPr lang="en-US" altLang="zh-CN" sz="2400" dirty="0"/>
              <a:t>__________</a:t>
            </a:r>
            <a:r>
              <a:rPr lang="zh-CN" altLang="en-US" sz="2400" dirty="0"/>
              <a:t>控制系统的执行器：</a:t>
            </a:r>
            <a:r>
              <a:rPr lang="en-US" altLang="zh-CN" sz="2400" dirty="0"/>
              <a:t> __________</a:t>
            </a:r>
            <a:r>
              <a:rPr lang="zh-CN" altLang="en-US" sz="2400" dirty="0"/>
              <a:t>控制系统的被控对象：</a:t>
            </a:r>
            <a:r>
              <a:rPr lang="en-US" altLang="zh-CN" sz="2400" dirty="0"/>
              <a:t> ____________</a:t>
            </a:r>
            <a:endParaRPr lang="en-US" altLang="zh-CN" sz="2400" dirty="0"/>
          </a:p>
          <a:p>
            <a:pPr marL="171450" indent="-171450" defTabSz="685800">
              <a:lnSpc>
                <a:spcPct val="150000"/>
              </a:lnSpc>
              <a:spcBef>
                <a:spcPts val="750"/>
              </a:spcBef>
              <a:buClr>
                <a:srgbClr val="00B0F0"/>
              </a:buClr>
              <a:buSzPct val="80000"/>
              <a:buFont typeface="Wingdings" panose="05000000000000000000" pitchFamily="2" charset="2"/>
              <a:buChar char="l"/>
            </a:pPr>
            <a:r>
              <a:rPr lang="zh-CN" altLang="en-US" sz="2400" dirty="0"/>
              <a:t>画出该控制系统的框图。</a:t>
            </a:r>
            <a:endParaRPr kumimoji="0" lang="zh-CN" altLang="en-US" sz="2100" b="1" i="0" u="none" strike="noStrike" kern="1200" cap="none" spc="0" normalizeH="0" baseline="0" noProof="0" dirty="0">
              <a:ln>
                <a:noFill/>
              </a:ln>
              <a:solidFill>
                <a:schemeClr val="tx1"/>
              </a:solidFill>
              <a:effectLst/>
              <a:uLnTx/>
              <a:uFillTx/>
              <a:latin typeface="+mn-lt"/>
              <a:ea typeface="+mn-ea"/>
              <a:cs typeface="+mn-cs"/>
            </a:endParaRPr>
          </a:p>
          <a:p>
            <a:pPr marL="171450" marR="0" lvl="0" indent="-171450" algn="l" defTabSz="685800" rtl="0" eaLnBrk="1" fontAlgn="auto" latinLnBrk="0" hangingPunct="1">
              <a:lnSpc>
                <a:spcPct val="150000"/>
              </a:lnSpc>
              <a:spcBef>
                <a:spcPts val="750"/>
              </a:spcBef>
              <a:spcAft>
                <a:spcPts val="0"/>
              </a:spcAft>
              <a:buClr>
                <a:srgbClr val="00B0F0"/>
              </a:buClr>
              <a:buSzPct val="80000"/>
              <a:buFont typeface="Wingdings" panose="05000000000000000000" pitchFamily="2" charset="2"/>
              <a:buNone/>
              <a:defRPr/>
            </a:pPr>
            <a:endParaRPr kumimoji="0" lang="zh-CN" altLang="en-US" sz="21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文本占位符 10"/>
          <p:cNvSpPr>
            <a:spLocks noGrp="1"/>
          </p:cNvSpPr>
          <p:nvPr>
            <p:ph type="body" idx="1"/>
          </p:nvPr>
        </p:nvSpPr>
        <p:spPr>
          <a:xfrm>
            <a:off x="214282" y="857238"/>
            <a:ext cx="4214842" cy="571504"/>
          </a:xfrm>
        </p:spPr>
        <p:txBody>
          <a:bodyPr/>
          <a:lstStyle/>
          <a:p>
            <a:r>
              <a:rPr lang="zh-CN" altLang="en-US"/>
              <a:t>自动感应门：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习题</a:t>
            </a:r>
            <a:endParaRPr lang="zh-CN" altLang="en-US" dirty="0"/>
          </a:p>
        </p:txBody>
      </p:sp>
      <p:sp>
        <p:nvSpPr>
          <p:cNvPr id="8" name="内容占位符 7"/>
          <p:cNvSpPr>
            <a:spLocks noGrp="1"/>
          </p:cNvSpPr>
          <p:nvPr>
            <p:ph sz="half" idx="2"/>
          </p:nvPr>
        </p:nvSpPr>
        <p:spPr>
          <a:xfrm>
            <a:off x="357158" y="1928808"/>
            <a:ext cx="3857652" cy="2214578"/>
          </a:xfrm>
        </p:spPr>
        <p:txBody>
          <a:bodyPr>
            <a:normAutofit/>
          </a:bodyPr>
          <a:lstStyle/>
          <a:p>
            <a:pPr marL="457200" indent="-457200">
              <a:buFont typeface="+mj-lt"/>
              <a:buAutoNum type="alphaUcPeriod"/>
            </a:pPr>
            <a:r>
              <a:rPr lang="zh-CN" altLang="en-US" sz="2000" dirty="0"/>
              <a:t>车辆</a:t>
            </a:r>
            <a:endParaRPr lang="zh-CN" altLang="en-US" sz="2000" dirty="0"/>
          </a:p>
          <a:p>
            <a:pPr marL="457200" indent="-457200">
              <a:buFont typeface="+mj-lt"/>
              <a:buAutoNum type="alphaUcPeriod"/>
            </a:pPr>
            <a:r>
              <a:rPr lang="zh-CN" altLang="en-US" sz="2000" dirty="0"/>
              <a:t>红绿灯</a:t>
            </a:r>
            <a:endParaRPr lang="zh-CN" altLang="en-US" sz="2000" dirty="0"/>
          </a:p>
          <a:p>
            <a:pPr marL="457200" indent="-457200">
              <a:buFont typeface="+mj-lt"/>
              <a:buAutoNum type="alphaUcPeriod"/>
            </a:pPr>
            <a:r>
              <a:rPr lang="zh-CN" altLang="en-US" sz="2000" dirty="0"/>
              <a:t>控制电路</a:t>
            </a:r>
            <a:endParaRPr lang="zh-CN" altLang="en-US" sz="2000" dirty="0"/>
          </a:p>
          <a:p>
            <a:pPr marL="457200" indent="-457200">
              <a:buFont typeface="+mj-lt"/>
              <a:buAutoNum type="alphaUcPeriod"/>
            </a:pPr>
            <a:r>
              <a:rPr lang="zh-CN" altLang="en-US" sz="2000" dirty="0"/>
              <a:t>系统开关</a:t>
            </a:r>
            <a:endParaRPr lang="zh-CN" altLang="en-US" sz="2000" dirty="0"/>
          </a:p>
        </p:txBody>
      </p:sp>
      <p:sp>
        <p:nvSpPr>
          <p:cNvPr id="9" name="内容占位符 8"/>
          <p:cNvSpPr>
            <a:spLocks noGrp="1"/>
          </p:cNvSpPr>
          <p:nvPr>
            <p:ph sz="quarter" idx="4"/>
          </p:nvPr>
        </p:nvSpPr>
        <p:spPr>
          <a:xfrm>
            <a:off x="4643438" y="1928808"/>
            <a:ext cx="3943378" cy="2299126"/>
          </a:xfrm>
        </p:spPr>
        <p:txBody>
          <a:bodyPr>
            <a:normAutofit/>
          </a:bodyPr>
          <a:lstStyle/>
          <a:p>
            <a:pPr marL="457200" indent="-457200">
              <a:buFont typeface="+mj-lt"/>
              <a:buAutoNum type="alphaUcPeriod"/>
            </a:pPr>
            <a:r>
              <a:rPr lang="zh-CN" altLang="en-US" sz="2000" dirty="0"/>
              <a:t>执行器</a:t>
            </a:r>
            <a:endParaRPr lang="en-US" altLang="zh-CN" sz="2000" dirty="0"/>
          </a:p>
          <a:p>
            <a:pPr marL="457200" indent="-457200">
              <a:buFont typeface="+mj-lt"/>
              <a:buAutoNum type="alphaUcPeriod"/>
            </a:pPr>
            <a:r>
              <a:rPr lang="zh-CN" altLang="en-US" sz="2000" dirty="0"/>
              <a:t>被控对象</a:t>
            </a:r>
            <a:endParaRPr lang="en-US" altLang="zh-CN" sz="2000" dirty="0"/>
          </a:p>
          <a:p>
            <a:pPr marL="457200" indent="-457200">
              <a:buFont typeface="+mj-lt"/>
              <a:buAutoNum type="alphaUcPeriod"/>
            </a:pPr>
            <a:r>
              <a:rPr lang="zh-CN" altLang="en-US" sz="2000" dirty="0"/>
              <a:t>比较器</a:t>
            </a:r>
            <a:endParaRPr lang="en-US" altLang="zh-CN" sz="2000" dirty="0"/>
          </a:p>
          <a:p>
            <a:pPr marL="457200" indent="-457200">
              <a:buFont typeface="+mj-lt"/>
              <a:buAutoNum type="alphaUcPeriod"/>
            </a:pPr>
            <a:r>
              <a:rPr lang="zh-CN" altLang="en-US" sz="2000" dirty="0"/>
              <a:t>控制器</a:t>
            </a:r>
            <a:endParaRPr lang="en-US" altLang="zh-CN" sz="2000" dirty="0"/>
          </a:p>
          <a:p>
            <a:pPr marL="457200" indent="-457200">
              <a:buFont typeface="+mj-lt"/>
              <a:buAutoNum type="alphaUcPeriod"/>
            </a:pPr>
            <a:endParaRPr lang="zh-CN" altLang="en-US" sz="2000" dirty="0"/>
          </a:p>
        </p:txBody>
      </p:sp>
      <p:sp>
        <p:nvSpPr>
          <p:cNvPr id="10" name="文本占位符 9"/>
          <p:cNvSpPr>
            <a:spLocks noGrp="1"/>
          </p:cNvSpPr>
          <p:nvPr>
            <p:ph type="body" sz="quarter" idx="3"/>
          </p:nvPr>
        </p:nvSpPr>
        <p:spPr>
          <a:xfrm>
            <a:off x="4643438" y="857238"/>
            <a:ext cx="4214842" cy="857256"/>
          </a:xfrm>
        </p:spPr>
        <p:txBody>
          <a:bodyPr>
            <a:normAutofit/>
          </a:bodyPr>
          <a:lstStyle/>
          <a:p>
            <a:r>
              <a:rPr lang="en-US" altLang="zh-CN" sz="2000" dirty="0"/>
              <a:t>2</a:t>
            </a:r>
            <a:r>
              <a:rPr sz="2000" dirty="0"/>
              <a:t>．</a:t>
            </a:r>
            <a:r>
              <a:rPr lang="zh-CN" altLang="en-US" sz="2000" dirty="0"/>
              <a:t>对比闭环控制系统，</a:t>
            </a:r>
            <a:r>
              <a:rPr sz="2000" dirty="0"/>
              <a:t>下列</a:t>
            </a:r>
            <a:r>
              <a:rPr lang="zh-CN" altLang="en-US" sz="2000" dirty="0"/>
              <a:t>哪个部分是开环控制系统没有的</a:t>
            </a:r>
            <a:r>
              <a:rPr sz="2000" dirty="0"/>
              <a:t>（</a:t>
            </a:r>
            <a:r>
              <a:rPr lang="zh-CN" altLang="en-US" sz="2000" dirty="0"/>
              <a:t>　　）</a:t>
            </a:r>
            <a:endParaRPr lang="zh-CN" altLang="en-US" sz="2000" dirty="0"/>
          </a:p>
          <a:p>
            <a:endParaRPr lang="zh-CN" altLang="en-US" sz="2000" dirty="0"/>
          </a:p>
        </p:txBody>
      </p:sp>
      <p:sp>
        <p:nvSpPr>
          <p:cNvPr id="12" name="文本占位符 11"/>
          <p:cNvSpPr>
            <a:spLocks noGrp="1"/>
          </p:cNvSpPr>
          <p:nvPr>
            <p:ph type="body" idx="1"/>
          </p:nvPr>
        </p:nvSpPr>
        <p:spPr>
          <a:xfrm>
            <a:off x="214282" y="857238"/>
            <a:ext cx="4214842" cy="1071570"/>
          </a:xfrm>
        </p:spPr>
        <p:txBody>
          <a:bodyPr>
            <a:normAutofit/>
          </a:bodyPr>
          <a:lstStyle/>
          <a:p>
            <a:pPr>
              <a:lnSpc>
                <a:spcPct val="120000"/>
              </a:lnSpc>
            </a:pPr>
            <a:r>
              <a:rPr lang="en-US" altLang="zh-CN" sz="2000" dirty="0"/>
              <a:t>1</a:t>
            </a:r>
            <a:r>
              <a:rPr lang="zh-CN" altLang="en-US" sz="2000" dirty="0"/>
              <a:t>．定时控制的路口红绿灯控制系统中被控对象是（　  ）</a:t>
            </a:r>
            <a:endParaRPr lang="zh-CN" altLang="en-US" sz="2000" dirty="0"/>
          </a:p>
        </p:txBody>
      </p:sp>
      <p:sp>
        <p:nvSpPr>
          <p:cNvPr id="11" name="文本占位符 11"/>
          <p:cNvSpPr txBox="1"/>
          <p:nvPr/>
        </p:nvSpPr>
        <p:spPr>
          <a:xfrm>
            <a:off x="2105679" y="1224953"/>
            <a:ext cx="432048" cy="368666"/>
          </a:xfrm>
          <a:prstGeom prst="rect">
            <a:avLst/>
          </a:prstGeom>
        </p:spPr>
        <p:txBody>
          <a:bodyPr vert="horz" lIns="91440" tIns="45720" rIns="91440" bIns="45720" rtlCol="0" anchor="t" anchorCtr="0">
            <a:noAutofit/>
          </a:bodyPr>
          <a:lstStyle/>
          <a:p>
            <a:pPr defTabSz="685800">
              <a:lnSpc>
                <a:spcPct val="110000"/>
              </a:lnSpc>
              <a:buClr>
                <a:srgbClr val="00B0F0"/>
              </a:buClr>
              <a:buSzPct val="80000"/>
              <a:defRPr/>
            </a:pPr>
            <a:r>
              <a:rPr lang="en-US" altLang="zh-CN" sz="2000" b="1" dirty="0">
                <a:solidFill>
                  <a:srgbClr val="FF0000"/>
                </a:solidFill>
              </a:rPr>
              <a:t>B</a:t>
            </a:r>
            <a:endParaRPr kumimoji="0" lang="zh-CN" altLang="en-US" sz="2000" b="1" i="0" u="none" strike="noStrike" kern="1200" cap="none" spc="0" normalizeH="0" baseline="0" noProof="0" dirty="0">
              <a:ln>
                <a:noFill/>
              </a:ln>
              <a:solidFill>
                <a:srgbClr val="FF0000"/>
              </a:solidFill>
              <a:effectLst/>
              <a:uLnTx/>
              <a:uFillTx/>
              <a:latin typeface="+mn-lt"/>
              <a:ea typeface="+mn-ea"/>
              <a:cs typeface="+mn-cs"/>
            </a:endParaRPr>
          </a:p>
        </p:txBody>
      </p:sp>
      <p:sp>
        <p:nvSpPr>
          <p:cNvPr id="13" name="文本占位符 11"/>
          <p:cNvSpPr txBox="1"/>
          <p:nvPr/>
        </p:nvSpPr>
        <p:spPr>
          <a:xfrm>
            <a:off x="7884368" y="1208690"/>
            <a:ext cx="291452" cy="368666"/>
          </a:xfrm>
          <a:prstGeom prst="rect">
            <a:avLst/>
          </a:prstGeom>
        </p:spPr>
        <p:txBody>
          <a:bodyPr vert="horz" lIns="91440" tIns="45720" rIns="91440" bIns="45720" rtlCol="0" anchor="t" anchorCtr="0">
            <a:normAutofit fontScale="85000" lnSpcReduction="20000"/>
          </a:bodyPr>
          <a:lstStyle/>
          <a:p>
            <a:pPr marL="0" marR="0" lvl="0" indent="0" algn="l" defTabSz="685800" rtl="0" eaLnBrk="1" fontAlgn="auto" latinLnBrk="0" hangingPunct="1">
              <a:lnSpc>
                <a:spcPct val="110000"/>
              </a:lnSpc>
              <a:spcBef>
                <a:spcPts val="0"/>
              </a:spcBef>
              <a:spcAft>
                <a:spcPts val="0"/>
              </a:spcAft>
              <a:buClr>
                <a:srgbClr val="00B0F0"/>
              </a:buClr>
              <a:buSzPct val="80000"/>
              <a:buFont typeface="Wingdings" panose="05000000000000000000" pitchFamily="2" charset="2"/>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cs"/>
              </a:rPr>
              <a:t>C</a:t>
            </a:r>
            <a:endParaRPr kumimoji="0" lang="zh-CN" altLang="en-US"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endParaRPr lang="zh-CN" altLang="en-US" dirty="0"/>
          </a:p>
        </p:txBody>
      </p:sp>
      <p:graphicFrame>
        <p:nvGraphicFramePr>
          <p:cNvPr id="11" name="内容占位符 10"/>
          <p:cNvGraphicFramePr>
            <a:graphicFrameLocks noGrp="1"/>
          </p:cNvGraphicFramePr>
          <p:nvPr>
            <p:ph idx="1"/>
          </p:nvPr>
        </p:nvGraphicFramePr>
        <p:xfrm>
          <a:off x="250825" y="933450"/>
          <a:ext cx="8713788" cy="37258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solidFill>
                  <a:schemeClr val="accent2"/>
                </a:solidFill>
              </a:rPr>
              <a:t>谢谢</a:t>
            </a:r>
            <a:r>
              <a:rPr lang="en-US" altLang="zh-CN" dirty="0">
                <a:solidFill>
                  <a:schemeClr val="accent2"/>
                </a:solidFill>
              </a:rPr>
              <a:t>!</a:t>
            </a:r>
            <a:endParaRPr lang="zh-CN" altLang="en-US"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教学内容</a:t>
            </a:r>
            <a:endParaRPr lang="zh-CN" altLang="en-US" dirty="0"/>
          </a:p>
        </p:txBody>
      </p:sp>
      <p:graphicFrame>
        <p:nvGraphicFramePr>
          <p:cNvPr id="9" name="内容占位符 8"/>
          <p:cNvGraphicFramePr>
            <a:graphicFrameLocks noGrp="1"/>
          </p:cNvGraphicFramePr>
          <p:nvPr>
            <p:ph sz="half" idx="1"/>
          </p:nvPr>
        </p:nvGraphicFramePr>
        <p:xfrm>
          <a:off x="107504" y="1131590"/>
          <a:ext cx="4195763" cy="36003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内容占位符 7"/>
          <p:cNvSpPr>
            <a:spLocks noGrp="1"/>
          </p:cNvSpPr>
          <p:nvPr>
            <p:ph sz="half" idx="2"/>
          </p:nvPr>
        </p:nvSpPr>
        <p:spPr>
          <a:xfrm>
            <a:off x="4303267" y="1131590"/>
            <a:ext cx="4517205" cy="3600400"/>
          </a:xfrm>
        </p:spPr>
        <p:txBody>
          <a:bodyPr>
            <a:normAutofit fontScale="70000" lnSpcReduction="20000"/>
          </a:bodyPr>
          <a:lstStyle/>
          <a:p>
            <a:pPr>
              <a:lnSpc>
                <a:spcPct val="150000"/>
              </a:lnSpc>
            </a:pPr>
            <a:r>
              <a:rPr lang="zh-CN" altLang="en-US" sz="2000" dirty="0"/>
              <a:t>学习目标</a:t>
            </a:r>
            <a:endParaRPr lang="zh-CN" altLang="en-US" sz="2000" dirty="0"/>
          </a:p>
          <a:p>
            <a:pPr lvl="1"/>
            <a:r>
              <a:rPr lang="zh-CN" altLang="en-US" sz="1700" dirty="0"/>
              <a:t>理解控制、控制系统的含义及其在生活和生产中的应用。 </a:t>
            </a:r>
            <a:endParaRPr lang="zh-CN" altLang="en-US" sz="1700" dirty="0"/>
          </a:p>
          <a:p>
            <a:pPr lvl="1"/>
            <a:r>
              <a:rPr lang="zh-CN" altLang="en-US" sz="1700" dirty="0"/>
              <a:t>了解手动控制、自动控制和智能控制的特点。 </a:t>
            </a:r>
            <a:endParaRPr lang="zh-CN" altLang="en-US" sz="1700" dirty="0"/>
          </a:p>
          <a:p>
            <a:pPr lvl="1"/>
            <a:r>
              <a:rPr lang="zh-CN" altLang="en-US" sz="1700" dirty="0"/>
              <a:t>熟悉简单开环控制、闭环控制的基本组成和工作过程，了解反馈的基本原理。 </a:t>
            </a:r>
            <a:endParaRPr lang="zh-CN" altLang="en-US" sz="1700" dirty="0"/>
          </a:p>
          <a:p>
            <a:pPr lvl="1"/>
            <a:r>
              <a:rPr lang="zh-CN" altLang="en-US" sz="1700" dirty="0"/>
              <a:t>理解控制系统中控制器、执行器和被控对象等的作用，能用框图对一个控制系统进行表达。 </a:t>
            </a:r>
            <a:endParaRPr lang="zh-CN" altLang="en-US" sz="1700" dirty="0"/>
          </a:p>
          <a:p>
            <a:pPr lvl="1"/>
            <a:r>
              <a:rPr lang="zh-CN" altLang="en-US" sz="1700" dirty="0"/>
              <a:t>能够分析简单的被控对象的基本特征，确定被控量、控制量。   </a:t>
            </a:r>
            <a:endParaRPr lang="zh-CN" altLang="en-US" sz="1700" dirty="0"/>
          </a:p>
          <a:p>
            <a:pPr lvl="1"/>
            <a:r>
              <a:rPr lang="zh-CN" altLang="en-US" sz="1700" dirty="0"/>
              <a:t>能进行简单的控制系统的设计，并制作一个简单的控制装置，能够对设计方案进行优化。 </a:t>
            </a:r>
            <a:endParaRPr lang="zh-CN" altLang="en-US" sz="1700" dirty="0"/>
          </a:p>
          <a:p>
            <a:pPr lvl="1"/>
            <a:r>
              <a:rPr lang="zh-CN" altLang="en-US" sz="1700" dirty="0"/>
              <a:t>了解简单的干扰现象及其对控制功能的影响，了解克服干扰的基本方法。</a:t>
            </a:r>
            <a:endParaRPr lang="en-US" altLang="zh-CN"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引入</a:t>
            </a:r>
            <a:endParaRPr lang="zh-CN" altLang="en-US" dirty="0"/>
          </a:p>
        </p:txBody>
      </p:sp>
      <p:sp>
        <p:nvSpPr>
          <p:cNvPr id="6" name="内容占位符 5"/>
          <p:cNvSpPr>
            <a:spLocks noGrp="1"/>
          </p:cNvSpPr>
          <p:nvPr>
            <p:ph sz="half" idx="2"/>
          </p:nvPr>
        </p:nvSpPr>
        <p:spPr/>
        <p:txBody>
          <a:bodyPr>
            <a:normAutofit fontScale="70000" lnSpcReduction="20000"/>
          </a:bodyPr>
          <a:lstStyle/>
          <a:p>
            <a:r>
              <a:rPr lang="zh-CN" altLang="en-US" b="0"/>
              <a:t>对卫星进行控制的任务是由测控站完成的，测控站直接对卫星等航天器进行跟踪测量、遥测、遥控和通信等，它将接收到的测量、遥测信息传送给航天控制中心，根据航天控制中心的指令与航天器通信，并配合控制中心完成对它们的控制。</a:t>
            </a:r>
            <a:endParaRPr lang="en-US" altLang="zh-CN" b="0"/>
          </a:p>
          <a:p>
            <a:r>
              <a:rPr lang="zh-CN" altLang="en-US" b="0"/>
              <a:t>除此之外，测控站也可根据规定的程序独立实施对航天器的控制。</a:t>
            </a:r>
            <a:endParaRPr lang="zh-CN" altLang="en-US" b="0"/>
          </a:p>
        </p:txBody>
      </p:sp>
      <p:sp>
        <p:nvSpPr>
          <p:cNvPr id="11" name="文本占位符 10"/>
          <p:cNvSpPr>
            <a:spLocks noGrp="1"/>
          </p:cNvSpPr>
          <p:nvPr>
            <p:ph type="body" idx="1"/>
          </p:nvPr>
        </p:nvSpPr>
        <p:spPr/>
        <p:txBody>
          <a:bodyPr>
            <a:normAutofit/>
          </a:bodyPr>
          <a:lstStyle/>
          <a:p>
            <a:r>
              <a:rPr lang="zh-CN" altLang="en-US"/>
              <a:t>卫星控制系统：</a:t>
            </a:r>
            <a:endParaRPr lang="en-US" altLang="zh-CN"/>
          </a:p>
          <a:p>
            <a:r>
              <a:rPr lang="zh-CN" altLang="en-US" sz="1800"/>
              <a:t>（测控站、控制中心、航天器）</a:t>
            </a:r>
            <a:endParaRPr lang="zh-CN" altLang="en-US" sz="1800"/>
          </a:p>
        </p:txBody>
      </p:sp>
      <p:pic>
        <p:nvPicPr>
          <p:cNvPr id="1026" name="Picture 2"/>
          <p:cNvPicPr>
            <a:picLocks noGrp="1" noChangeAspect="1" noChangeArrowheads="1"/>
          </p:cNvPicPr>
          <p:nvPr>
            <p:ph sz="quarter" idx="4"/>
          </p:nvPr>
        </p:nvPicPr>
        <p:blipFill>
          <a:blip r:embed="rId1" cstate="print"/>
          <a:srcRect/>
          <a:stretch>
            <a:fillRect/>
          </a:stretch>
        </p:blipFill>
        <p:spPr bwMode="auto">
          <a:xfrm>
            <a:off x="6156176" y="1851670"/>
            <a:ext cx="2664296" cy="1492006"/>
          </a:xfrm>
          <a:prstGeom prst="rect">
            <a:avLst/>
          </a:prstGeom>
          <a:noFill/>
          <a:ln w="9525">
            <a:noFill/>
            <a:miter lim="800000"/>
            <a:headEnd/>
            <a:tailEnd/>
          </a:ln>
        </p:spPr>
      </p:pic>
      <p:pic>
        <p:nvPicPr>
          <p:cNvPr id="1028" name="Picture 4" descr="C:\Users\ADMINI~1.SC-\AppData\Local\Temp\ksohtml1424\wps1.png"/>
          <p:cNvPicPr>
            <a:picLocks noChangeAspect="1" noChangeArrowheads="1"/>
          </p:cNvPicPr>
          <p:nvPr/>
        </p:nvPicPr>
        <p:blipFill>
          <a:blip r:embed="rId2" cstate="print"/>
          <a:srcRect/>
          <a:stretch>
            <a:fillRect/>
          </a:stretch>
        </p:blipFill>
        <p:spPr bwMode="auto">
          <a:xfrm>
            <a:off x="4572000" y="1923678"/>
            <a:ext cx="1360956" cy="1381894"/>
          </a:xfrm>
          <a:prstGeom prst="rect">
            <a:avLst/>
          </a:prstGeom>
          <a:noFill/>
        </p:spPr>
      </p:pic>
      <p:sp>
        <p:nvSpPr>
          <p:cNvPr id="8" name="文本占位符 10"/>
          <p:cNvSpPr>
            <a:spLocks noGrp="1"/>
          </p:cNvSpPr>
          <p:nvPr>
            <p:ph type="body" idx="1"/>
          </p:nvPr>
        </p:nvSpPr>
        <p:spPr>
          <a:xfrm>
            <a:off x="4499992" y="3651870"/>
            <a:ext cx="4214842" cy="785818"/>
          </a:xfrm>
        </p:spPr>
        <p:txBody>
          <a:bodyPr>
            <a:normAutofit/>
          </a:bodyPr>
          <a:lstStyle/>
          <a:p>
            <a:r>
              <a:rPr lang="zh-CN" altLang="en-US" sz="1800" dirty="0"/>
              <a:t>思考：如何描述控制系统？</a:t>
            </a:r>
            <a:endParaRPr lang="zh-CN"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a:t>控制系统的组成</a:t>
            </a:r>
            <a:endParaRPr lang="zh-CN" altLang="en-US"/>
          </a:p>
        </p:txBody>
      </p:sp>
      <p:sp>
        <p:nvSpPr>
          <p:cNvPr id="12" name="内容占位符 11"/>
          <p:cNvSpPr>
            <a:spLocks noGrp="1"/>
          </p:cNvSpPr>
          <p:nvPr>
            <p:ph sz="half" idx="2"/>
          </p:nvPr>
        </p:nvSpPr>
        <p:spPr>
          <a:xfrm>
            <a:off x="323528" y="1419622"/>
            <a:ext cx="8424936" cy="1080120"/>
          </a:xfrm>
        </p:spPr>
        <p:txBody>
          <a:bodyPr/>
          <a:lstStyle/>
          <a:p>
            <a:r>
              <a:rPr lang="zh-CN" altLang="en-US" dirty="0"/>
              <a:t>一个控制过程的实现，往往要经过若干个环节，这些环节构成了一个系统，所以我们可以把它看作一个控制系统。</a:t>
            </a:r>
            <a:endParaRPr lang="zh-CN" altLang="en-US" dirty="0"/>
          </a:p>
          <a:p>
            <a:endParaRPr lang="zh-CN" altLang="en-US" dirty="0"/>
          </a:p>
        </p:txBody>
      </p:sp>
      <p:sp>
        <p:nvSpPr>
          <p:cNvPr id="13" name="文本占位符 12"/>
          <p:cNvSpPr>
            <a:spLocks noGrp="1"/>
          </p:cNvSpPr>
          <p:nvPr>
            <p:ph type="body" sz="quarter" idx="3"/>
          </p:nvPr>
        </p:nvSpPr>
        <p:spPr>
          <a:xfrm>
            <a:off x="395536" y="2643758"/>
            <a:ext cx="2808312" cy="576064"/>
          </a:xfrm>
        </p:spPr>
        <p:txBody>
          <a:bodyPr/>
          <a:lstStyle/>
          <a:p>
            <a:r>
              <a:rPr lang="zh-CN" altLang="en-US" dirty="0"/>
              <a:t>射箭的控制过程：</a:t>
            </a:r>
            <a:endParaRPr lang="zh-CN" altLang="en-US" dirty="0"/>
          </a:p>
        </p:txBody>
      </p:sp>
      <p:sp>
        <p:nvSpPr>
          <p:cNvPr id="7" name="标题 6"/>
          <p:cNvSpPr>
            <a:spLocks noGrp="1"/>
          </p:cNvSpPr>
          <p:nvPr>
            <p:ph type="title"/>
          </p:nvPr>
        </p:nvSpPr>
        <p:spPr/>
        <p:txBody>
          <a:bodyPr/>
          <a:lstStyle/>
          <a:p>
            <a:r>
              <a:rPr lang="zh-CN" altLang="en-US"/>
              <a:t>一、控制系统的组成</a:t>
            </a:r>
            <a:endParaRPr lang="zh-CN" altLang="en-US" dirty="0"/>
          </a:p>
        </p:txBody>
      </p:sp>
      <p:pic>
        <p:nvPicPr>
          <p:cNvPr id="2050" name="Picture 2"/>
          <p:cNvPicPr>
            <a:picLocks noGrp="1" noChangeAspect="1" noChangeArrowheads="1"/>
          </p:cNvPicPr>
          <p:nvPr>
            <p:ph sz="quarter" idx="4"/>
          </p:nvPr>
        </p:nvPicPr>
        <p:blipFill>
          <a:blip r:embed="rId1" cstate="print"/>
          <a:srcRect/>
          <a:stretch>
            <a:fillRect/>
          </a:stretch>
        </p:blipFill>
        <p:spPr bwMode="auto">
          <a:xfrm>
            <a:off x="827088" y="3556181"/>
            <a:ext cx="7745412" cy="9664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a:xfrm>
            <a:off x="214282" y="857238"/>
            <a:ext cx="6500858" cy="922424"/>
          </a:xfrm>
        </p:spPr>
        <p:txBody>
          <a:bodyPr>
            <a:normAutofit fontScale="85000" lnSpcReduction="20000"/>
          </a:bodyPr>
          <a:lstStyle/>
          <a:p>
            <a:pPr>
              <a:lnSpc>
                <a:spcPct val="110000"/>
              </a:lnSpc>
            </a:pPr>
            <a:r>
              <a:rPr lang="zh-CN" altLang="en-US" dirty="0"/>
              <a:t>控制系统的组成</a:t>
            </a:r>
            <a:endParaRPr lang="en-US" altLang="zh-CN" dirty="0"/>
          </a:p>
          <a:p>
            <a:pPr>
              <a:lnSpc>
                <a:spcPct val="110000"/>
              </a:lnSpc>
            </a:pPr>
            <a:endParaRPr lang="en-US" altLang="zh-CN" dirty="0"/>
          </a:p>
          <a:p>
            <a:pPr>
              <a:lnSpc>
                <a:spcPct val="110000"/>
              </a:lnSpc>
            </a:pPr>
            <a:r>
              <a:rPr lang="zh-CN" altLang="en-US" dirty="0"/>
              <a:t>骑自行车的控制过程（如果把人看作系统的一部分）：</a:t>
            </a:r>
            <a:endParaRPr lang="zh-CN" altLang="en-US" dirty="0"/>
          </a:p>
        </p:txBody>
      </p:sp>
      <p:sp>
        <p:nvSpPr>
          <p:cNvPr id="7" name="标题 6"/>
          <p:cNvSpPr>
            <a:spLocks noGrp="1"/>
          </p:cNvSpPr>
          <p:nvPr>
            <p:ph type="title"/>
          </p:nvPr>
        </p:nvSpPr>
        <p:spPr/>
        <p:txBody>
          <a:bodyPr/>
          <a:lstStyle/>
          <a:p>
            <a:r>
              <a:rPr lang="zh-CN" altLang="en-US"/>
              <a:t>一、控制系统的组成</a:t>
            </a:r>
            <a:endParaRPr lang="zh-CN" altLang="en-US" dirty="0"/>
          </a:p>
        </p:txBody>
      </p:sp>
      <p:pic>
        <p:nvPicPr>
          <p:cNvPr id="15362" name="Picture 2" descr="C:\Users\ADMINI~1.SC-\AppData\Local\Temp\ksohtml6344\wps1.png"/>
          <p:cNvPicPr>
            <a:picLocks noGrp="1" noChangeAspect="1" noChangeArrowheads="1"/>
          </p:cNvPicPr>
          <p:nvPr>
            <p:ph sz="half" idx="2"/>
          </p:nvPr>
        </p:nvPicPr>
        <p:blipFill>
          <a:blip r:embed="rId1" cstate="print"/>
          <a:srcRect/>
          <a:stretch>
            <a:fillRect/>
          </a:stretch>
        </p:blipFill>
        <p:spPr bwMode="auto">
          <a:xfrm>
            <a:off x="785786" y="2428874"/>
            <a:ext cx="1493530" cy="1865932"/>
          </a:xfrm>
          <a:prstGeom prst="rect">
            <a:avLst/>
          </a:prstGeom>
          <a:noFill/>
        </p:spPr>
      </p:pic>
      <p:pic>
        <p:nvPicPr>
          <p:cNvPr id="1026" name="Picture 2"/>
          <p:cNvPicPr>
            <a:picLocks noGrp="1" noChangeAspect="1" noChangeArrowheads="1"/>
          </p:cNvPicPr>
          <p:nvPr>
            <p:ph sz="quarter" idx="4"/>
          </p:nvPr>
        </p:nvPicPr>
        <p:blipFill>
          <a:blip r:embed="rId2" cstate="print"/>
          <a:srcRect/>
          <a:stretch>
            <a:fillRect/>
          </a:stretch>
        </p:blipFill>
        <p:spPr bwMode="auto">
          <a:xfrm>
            <a:off x="2233642" y="2580079"/>
            <a:ext cx="6553200" cy="15633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a:t>闭环控制系统的组成</a:t>
            </a:r>
            <a:endParaRPr lang="zh-CN" altLang="en-US"/>
          </a:p>
        </p:txBody>
      </p:sp>
      <p:sp>
        <p:nvSpPr>
          <p:cNvPr id="12" name="内容占位符 11"/>
          <p:cNvSpPr>
            <a:spLocks noGrp="1"/>
          </p:cNvSpPr>
          <p:nvPr>
            <p:ph sz="half" idx="2"/>
          </p:nvPr>
        </p:nvSpPr>
        <p:spPr/>
        <p:txBody>
          <a:bodyPr>
            <a:normAutofit fontScale="70000" lnSpcReduction="20000"/>
          </a:bodyPr>
          <a:lstStyle/>
          <a:p>
            <a:pPr lvl="0">
              <a:lnSpc>
                <a:spcPct val="160000"/>
              </a:lnSpc>
              <a:defRPr/>
            </a:pPr>
            <a:r>
              <a:rPr lang="zh-CN" altLang="en-US" dirty="0"/>
              <a:t>期望值（即基准量，又叫给定量）</a:t>
            </a:r>
            <a:r>
              <a:rPr lang="en-US" altLang="zh-CN" dirty="0"/>
              <a:t>——</a:t>
            </a:r>
            <a:r>
              <a:rPr lang="zh-CN" altLang="en-US" dirty="0"/>
              <a:t>道路的方向</a:t>
            </a:r>
            <a:endParaRPr lang="en-US" altLang="zh-CN" dirty="0"/>
          </a:p>
          <a:p>
            <a:pPr lvl="0">
              <a:lnSpc>
                <a:spcPct val="160000"/>
              </a:lnSpc>
              <a:defRPr/>
            </a:pPr>
            <a:r>
              <a:rPr lang="zh-CN" altLang="en-US" dirty="0"/>
              <a:t>大脑</a:t>
            </a:r>
            <a:r>
              <a:rPr lang="en-US" altLang="zh-CN" dirty="0"/>
              <a:t>——</a:t>
            </a:r>
            <a:r>
              <a:rPr lang="zh-CN" altLang="en-US" dirty="0"/>
              <a:t>比较器和控制器</a:t>
            </a:r>
            <a:endParaRPr lang="en-US" altLang="zh-CN" dirty="0"/>
          </a:p>
          <a:p>
            <a:pPr lvl="0">
              <a:lnSpc>
                <a:spcPct val="160000"/>
              </a:lnSpc>
              <a:defRPr/>
            </a:pPr>
            <a:r>
              <a:rPr lang="zh-CN" altLang="en-US" dirty="0"/>
              <a:t>肢体</a:t>
            </a:r>
            <a:r>
              <a:rPr lang="en-US" altLang="zh-CN" dirty="0"/>
              <a:t>——</a:t>
            </a:r>
            <a:r>
              <a:rPr lang="zh-CN" altLang="en-US" dirty="0"/>
              <a:t>执行器</a:t>
            </a:r>
            <a:endParaRPr lang="en-US" altLang="zh-CN" dirty="0"/>
          </a:p>
          <a:p>
            <a:pPr>
              <a:lnSpc>
                <a:spcPct val="160000"/>
              </a:lnSpc>
              <a:defRPr/>
            </a:pPr>
            <a:r>
              <a:rPr lang="zh-CN" altLang="en-US" dirty="0"/>
              <a:t>自行车（主要是指车头）</a:t>
            </a:r>
            <a:r>
              <a:rPr lang="en-US" altLang="zh-CN" dirty="0"/>
              <a:t>——</a:t>
            </a:r>
            <a:r>
              <a:rPr lang="zh-CN" altLang="en-US" dirty="0"/>
              <a:t>被控对象</a:t>
            </a:r>
            <a:endParaRPr lang="en-US" altLang="zh-CN" dirty="0"/>
          </a:p>
          <a:p>
            <a:pPr>
              <a:lnSpc>
                <a:spcPct val="160000"/>
              </a:lnSpc>
              <a:defRPr/>
            </a:pPr>
            <a:r>
              <a:rPr lang="zh-CN" altLang="en-US" dirty="0"/>
              <a:t>行驶方向</a:t>
            </a:r>
            <a:r>
              <a:rPr lang="en-US" altLang="zh-CN" dirty="0"/>
              <a:t>——</a:t>
            </a:r>
            <a:r>
              <a:rPr lang="zh-CN" altLang="en-US" dirty="0"/>
              <a:t>被控量</a:t>
            </a:r>
            <a:endParaRPr lang="en-US" altLang="zh-CN" dirty="0"/>
          </a:p>
          <a:p>
            <a:pPr>
              <a:lnSpc>
                <a:spcPct val="160000"/>
              </a:lnSpc>
              <a:defRPr/>
            </a:pPr>
            <a:r>
              <a:rPr lang="zh-CN" altLang="en-US" dirty="0"/>
              <a:t>眼睛（包括神经传输系统）</a:t>
            </a:r>
            <a:r>
              <a:rPr lang="en-US" altLang="zh-CN" dirty="0"/>
              <a:t>——</a:t>
            </a:r>
            <a:r>
              <a:rPr lang="zh-CN" altLang="en-US" dirty="0"/>
              <a:t>反馈环节</a:t>
            </a:r>
            <a:endParaRPr lang="zh-CN" altLang="en-US" dirty="0"/>
          </a:p>
        </p:txBody>
      </p:sp>
      <p:sp>
        <p:nvSpPr>
          <p:cNvPr id="13" name="文本占位符 12"/>
          <p:cNvSpPr>
            <a:spLocks noGrp="1"/>
          </p:cNvSpPr>
          <p:nvPr>
            <p:ph type="body" sz="quarter" idx="3"/>
          </p:nvPr>
        </p:nvSpPr>
        <p:spPr>
          <a:xfrm>
            <a:off x="4643438" y="1131590"/>
            <a:ext cx="4214842" cy="511466"/>
          </a:xfrm>
        </p:spPr>
        <p:txBody>
          <a:bodyPr/>
          <a:lstStyle/>
          <a:p>
            <a:r>
              <a:rPr lang="zh-CN" altLang="en-US" dirty="0"/>
              <a:t>比较</a:t>
            </a:r>
            <a:r>
              <a:rPr lang="en-US" altLang="zh-CN" dirty="0"/>
              <a:t>2</a:t>
            </a:r>
            <a:r>
              <a:rPr lang="zh-CN" altLang="en-US" dirty="0"/>
              <a:t>个控制系统：</a:t>
            </a:r>
            <a:endParaRPr lang="zh-CN" altLang="en-US" dirty="0"/>
          </a:p>
        </p:txBody>
      </p:sp>
      <p:sp>
        <p:nvSpPr>
          <p:cNvPr id="16" name="内容占位符 15"/>
          <p:cNvSpPr>
            <a:spLocks noGrp="1"/>
          </p:cNvSpPr>
          <p:nvPr>
            <p:ph sz="quarter" idx="4"/>
          </p:nvPr>
        </p:nvSpPr>
        <p:spPr/>
        <p:txBody>
          <a:bodyPr>
            <a:normAutofit fontScale="62500" lnSpcReduction="20000"/>
          </a:bodyPr>
          <a:lstStyle/>
          <a:p>
            <a:r>
              <a:rPr lang="zh-CN" altLang="en-US" dirty="0"/>
              <a:t>后者在结构形式上比前者多了一个将实际行驶方向反馈到输入端的反馈环节，即人的眼睛。</a:t>
            </a:r>
            <a:endParaRPr lang="en-US" altLang="zh-CN" dirty="0"/>
          </a:p>
          <a:p>
            <a:r>
              <a:rPr lang="zh-CN" altLang="en-US" dirty="0"/>
              <a:t>正是由于有了眼睛这个反馈环节，才可以保证骑车人使自行车始终行驶在正确的道路上。</a:t>
            </a:r>
            <a:endParaRPr lang="en-US" altLang="zh-CN" dirty="0"/>
          </a:p>
          <a:p>
            <a:r>
              <a:rPr lang="zh-CN" altLang="en-US" dirty="0"/>
              <a:t>由于反馈环节的存在，使图</a:t>
            </a:r>
            <a:r>
              <a:rPr lang="en-US" altLang="zh-CN" dirty="0"/>
              <a:t>4-24</a:t>
            </a:r>
            <a:r>
              <a:rPr lang="zh-CN" altLang="en-US" dirty="0"/>
              <a:t>在信号的流动上形成一个闭合回路，这也是该类控制被称为闭环控制的原因。</a:t>
            </a:r>
            <a:endParaRPr lang="en-US" altLang="zh-CN" dirty="0"/>
          </a:p>
          <a:p>
            <a:r>
              <a:rPr lang="zh-CN" altLang="en-US" dirty="0"/>
              <a:t>反馈环节是闭环控制的必要条件。</a:t>
            </a:r>
            <a:endParaRPr lang="zh-CN" altLang="en-US" dirty="0"/>
          </a:p>
        </p:txBody>
      </p:sp>
      <p:sp>
        <p:nvSpPr>
          <p:cNvPr id="7" name="标题 6"/>
          <p:cNvSpPr>
            <a:spLocks noGrp="1"/>
          </p:cNvSpPr>
          <p:nvPr>
            <p:ph type="title"/>
          </p:nvPr>
        </p:nvSpPr>
        <p:spPr/>
        <p:txBody>
          <a:bodyPr/>
          <a:lstStyle/>
          <a:p>
            <a:r>
              <a:rPr lang="zh-CN" altLang="en-US"/>
              <a:t>一、控制系统的组成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a:t>闭环控制系统的组成</a:t>
            </a:r>
            <a:endParaRPr lang="zh-CN" altLang="en-US"/>
          </a:p>
        </p:txBody>
      </p:sp>
      <p:sp>
        <p:nvSpPr>
          <p:cNvPr id="13" name="文本占位符 12"/>
          <p:cNvSpPr>
            <a:spLocks noGrp="1"/>
          </p:cNvSpPr>
          <p:nvPr>
            <p:ph type="body" sz="quarter" idx="3"/>
          </p:nvPr>
        </p:nvSpPr>
        <p:spPr>
          <a:xfrm>
            <a:off x="3953915" y="1314927"/>
            <a:ext cx="4214842" cy="465146"/>
          </a:xfrm>
        </p:spPr>
        <p:txBody>
          <a:bodyPr/>
          <a:lstStyle/>
          <a:p>
            <a:r>
              <a:rPr lang="zh-CN" altLang="en-US" dirty="0"/>
              <a:t>身体各部位的功能：</a:t>
            </a:r>
            <a:endParaRPr lang="zh-CN" altLang="en-US" dirty="0"/>
          </a:p>
        </p:txBody>
      </p:sp>
      <p:sp>
        <p:nvSpPr>
          <p:cNvPr id="7" name="标题 6"/>
          <p:cNvSpPr>
            <a:spLocks noGrp="1"/>
          </p:cNvSpPr>
          <p:nvPr>
            <p:ph type="title"/>
          </p:nvPr>
        </p:nvSpPr>
        <p:spPr/>
        <p:txBody>
          <a:bodyPr/>
          <a:lstStyle/>
          <a:p>
            <a:r>
              <a:rPr lang="zh-CN" altLang="en-US"/>
              <a:t>一、控制系统的组成</a:t>
            </a:r>
            <a:endParaRPr lang="zh-CN" altLang="en-US" dirty="0"/>
          </a:p>
        </p:txBody>
      </p:sp>
      <p:graphicFrame>
        <p:nvGraphicFramePr>
          <p:cNvPr id="11" name="内容占位符 7"/>
          <p:cNvGraphicFramePr>
            <a:graphicFrameLocks noGrp="1"/>
          </p:cNvGraphicFramePr>
          <p:nvPr>
            <p:ph sz="quarter" idx="4"/>
          </p:nvPr>
        </p:nvGraphicFramePr>
        <p:xfrm>
          <a:off x="3635896" y="1785938"/>
          <a:ext cx="4850880" cy="2730030"/>
        </p:xfrm>
        <a:graphic>
          <a:graphicData uri="http://schemas.openxmlformats.org/drawingml/2006/table">
            <a:tbl>
              <a:tblPr firstRow="1" bandRow="1">
                <a:tableStyleId>{5C22544A-7EE6-4342-B048-85BDC9FD1C3A}</a:tableStyleId>
              </a:tblPr>
              <a:tblGrid>
                <a:gridCol w="2040288"/>
                <a:gridCol w="2810592"/>
              </a:tblGrid>
              <a:tr h="546006">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600" b="1" kern="1200" dirty="0">
                          <a:solidFill>
                            <a:schemeClr val="lt1"/>
                          </a:solidFill>
                          <a:latin typeface="+mn-lt"/>
                          <a:ea typeface="+mn-ea"/>
                          <a:cs typeface="+mn-cs"/>
                        </a:rPr>
                        <a:t>控制系统</a:t>
                      </a:r>
                      <a:endParaRPr lang="zh-CN" altLang="en-US" sz="1600" dirty="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600" b="1" kern="1200">
                          <a:solidFill>
                            <a:schemeClr val="lt1"/>
                          </a:solidFill>
                          <a:latin typeface="+mn-lt"/>
                          <a:ea typeface="+mn-ea"/>
                          <a:cs typeface="+mn-cs"/>
                        </a:rPr>
                        <a:t>发挥对应功能的身体部位</a:t>
                      </a:r>
                      <a:endParaRPr lang="zh-CN" altLang="en-US" sz="1600" b="1" kern="1200">
                        <a:solidFill>
                          <a:schemeClr val="lt1"/>
                        </a:solidFill>
                        <a:latin typeface="+mn-lt"/>
                        <a:ea typeface="+mn-ea"/>
                        <a:cs typeface="+mn-cs"/>
                      </a:endParaRPr>
                    </a:p>
                  </a:txBody>
                  <a:tcPr marL="68580" marR="68580" anchor="ctr"/>
                </a:tc>
              </a:tr>
              <a:tr h="546006">
                <a:tc>
                  <a:txBody>
                    <a:bodyPr/>
                    <a:lstStyle/>
                    <a:p>
                      <a:pPr marL="1905" marR="0" indent="0" algn="ctr" defTabSz="685800" rtl="0" eaLnBrk="1" latinLnBrk="0" hangingPunct="1">
                        <a:lnSpc>
                          <a:spcPts val="2310"/>
                        </a:lnSpc>
                        <a:spcBef>
                          <a:spcPts val="0"/>
                        </a:spcBef>
                        <a:spcAft>
                          <a:spcPts val="0"/>
                        </a:spcAft>
                      </a:pPr>
                      <a:r>
                        <a:rPr lang="zh-CN" altLang="en-US" sz="1600" kern="100">
                          <a:solidFill>
                            <a:srgbClr val="000000"/>
                          </a:solidFill>
                          <a:latin typeface="ËÎÌå"/>
                          <a:ea typeface="+mn-ea"/>
                          <a:cs typeface="+mn-cs"/>
                        </a:rPr>
                        <a:t>发出命令</a:t>
                      </a:r>
                      <a:endParaRPr lang="zh-CN" altLang="en-US" sz="1600" kern="100">
                        <a:solidFill>
                          <a:srgbClr val="000000"/>
                        </a:solidFill>
                        <a:latin typeface="ËÎÌå"/>
                        <a:ea typeface="+mn-ea"/>
                        <a:cs typeface="+mn-cs"/>
                      </a:endParaRPr>
                    </a:p>
                  </a:txBody>
                  <a:tcPr marL="68580" marR="68580" anchor="ctr"/>
                </a:tc>
                <a:tc>
                  <a:txBody>
                    <a:bodyPr/>
                    <a:lstStyle/>
                    <a:p>
                      <a:pPr marL="1905" marR="0" indent="0" algn="ctr" defTabSz="685800" rtl="0" eaLnBrk="1" latinLnBrk="0" hangingPunct="1">
                        <a:lnSpc>
                          <a:spcPts val="2310"/>
                        </a:lnSpc>
                        <a:spcBef>
                          <a:spcPts val="0"/>
                        </a:spcBef>
                        <a:spcAft>
                          <a:spcPts val="0"/>
                        </a:spcAft>
                      </a:pPr>
                      <a:r>
                        <a:rPr lang="zh-CN" altLang="en-US" sz="1600" kern="100">
                          <a:solidFill>
                            <a:srgbClr val="000000"/>
                          </a:solidFill>
                          <a:latin typeface="ËÎÌå"/>
                          <a:ea typeface="+mn-ea"/>
                          <a:cs typeface="+mn-cs"/>
                        </a:rPr>
                        <a:t>大脑</a:t>
                      </a:r>
                      <a:endParaRPr lang="zh-CN" altLang="en-US" sz="1600" kern="100">
                        <a:solidFill>
                          <a:srgbClr val="000000"/>
                        </a:solidFill>
                        <a:latin typeface="ËÎÌå"/>
                        <a:ea typeface="+mn-ea"/>
                        <a:cs typeface="+mn-cs"/>
                      </a:endParaRPr>
                    </a:p>
                  </a:txBody>
                  <a:tcPr marL="68580" marR="68580" anchor="ctr"/>
                </a:tc>
              </a:tr>
              <a:tr h="546006">
                <a:tc>
                  <a:txBody>
                    <a:bodyPr/>
                    <a:lstStyle/>
                    <a:p>
                      <a:pPr marL="1905" marR="0" indent="0" algn="ctr" defTabSz="685800" rtl="0" eaLnBrk="1" fontAlgn="auto" latinLnBrk="0" hangingPunct="1">
                        <a:lnSpc>
                          <a:spcPts val="2310"/>
                        </a:lnSpc>
                        <a:spcBef>
                          <a:spcPts val="0"/>
                        </a:spcBef>
                        <a:spcAft>
                          <a:spcPts val="0"/>
                        </a:spcAft>
                        <a:buClrTx/>
                        <a:buSzTx/>
                        <a:buFontTx/>
                        <a:buNone/>
                        <a:defRPr/>
                      </a:pPr>
                      <a:r>
                        <a:rPr lang="zh-CN" altLang="en-US" sz="1600" kern="100">
                          <a:solidFill>
                            <a:srgbClr val="000000"/>
                          </a:solidFill>
                          <a:latin typeface="ËÎÌå"/>
                          <a:ea typeface="+mn-ea"/>
                          <a:cs typeface="+mn-cs"/>
                        </a:rPr>
                        <a:t>执行命令</a:t>
                      </a:r>
                      <a:endParaRPr lang="zh-CN" altLang="en-US" sz="1600" kern="100">
                        <a:solidFill>
                          <a:srgbClr val="000000"/>
                        </a:solidFill>
                        <a:latin typeface="ËÎÌå"/>
                        <a:ea typeface="+mn-ea"/>
                        <a:cs typeface="+mn-cs"/>
                      </a:endParaRPr>
                    </a:p>
                  </a:txBody>
                  <a:tcPr marL="68580" marR="68580" anchor="ctr"/>
                </a:tc>
                <a:tc>
                  <a:txBody>
                    <a:bodyPr/>
                    <a:lstStyle/>
                    <a:p>
                      <a:pPr marL="1905" marR="0" indent="0" algn="ctr" defTabSz="685800" rtl="0" eaLnBrk="1" latinLnBrk="0" hangingPunct="1">
                        <a:lnSpc>
                          <a:spcPts val="2310"/>
                        </a:lnSpc>
                        <a:spcBef>
                          <a:spcPts val="0"/>
                        </a:spcBef>
                        <a:spcAft>
                          <a:spcPts val="0"/>
                        </a:spcAft>
                      </a:pPr>
                      <a:r>
                        <a:rPr lang="zh-CN" altLang="en-US" sz="1600" kern="100">
                          <a:solidFill>
                            <a:srgbClr val="000000"/>
                          </a:solidFill>
                          <a:latin typeface="ËÎÌå"/>
                          <a:ea typeface="+mn-ea"/>
                          <a:cs typeface="+mn-cs"/>
                        </a:rPr>
                        <a:t>手</a:t>
                      </a:r>
                      <a:endParaRPr lang="zh-CN" altLang="en-US" sz="1600" kern="100">
                        <a:solidFill>
                          <a:srgbClr val="000000"/>
                        </a:solidFill>
                        <a:latin typeface="ËÎÌå"/>
                        <a:ea typeface="+mn-ea"/>
                        <a:cs typeface="+mn-cs"/>
                      </a:endParaRPr>
                    </a:p>
                  </a:txBody>
                  <a:tcPr anchor="ctr"/>
                </a:tc>
              </a:tr>
              <a:tr h="546006">
                <a:tc>
                  <a:txBody>
                    <a:bodyPr/>
                    <a:lstStyle/>
                    <a:p>
                      <a:pPr marL="1905" marR="0" indent="0" algn="ctr" defTabSz="685800" rtl="0" eaLnBrk="1" latinLnBrk="0" hangingPunct="1">
                        <a:lnSpc>
                          <a:spcPts val="2310"/>
                        </a:lnSpc>
                        <a:spcBef>
                          <a:spcPts val="0"/>
                        </a:spcBef>
                        <a:spcAft>
                          <a:spcPts val="0"/>
                        </a:spcAft>
                      </a:pPr>
                      <a:r>
                        <a:rPr lang="zh-CN" altLang="en-US" sz="1600" kern="100">
                          <a:solidFill>
                            <a:srgbClr val="000000"/>
                          </a:solidFill>
                          <a:latin typeface="ËÎÌå"/>
                          <a:ea typeface="+mn-ea"/>
                          <a:cs typeface="+mn-cs"/>
                        </a:rPr>
                        <a:t>控制的作用对象</a:t>
                      </a:r>
                      <a:endParaRPr lang="zh-CN" altLang="en-US" sz="1600" kern="100">
                        <a:solidFill>
                          <a:srgbClr val="000000"/>
                        </a:solidFill>
                        <a:latin typeface="ËÎÌå"/>
                        <a:ea typeface="+mn-ea"/>
                        <a:cs typeface="+mn-cs"/>
                      </a:endParaRPr>
                    </a:p>
                  </a:txBody>
                  <a:tcPr marL="68580" marR="68580" anchor="ctr"/>
                </a:tc>
                <a:tc>
                  <a:txBody>
                    <a:bodyPr/>
                    <a:lstStyle/>
                    <a:p>
                      <a:pPr marL="1905" marR="0" indent="0" algn="ctr" defTabSz="685800" rtl="0" eaLnBrk="1" latinLnBrk="0" hangingPunct="1">
                        <a:lnSpc>
                          <a:spcPts val="2310"/>
                        </a:lnSpc>
                        <a:spcBef>
                          <a:spcPts val="0"/>
                        </a:spcBef>
                        <a:spcAft>
                          <a:spcPts val="0"/>
                        </a:spcAft>
                      </a:pPr>
                      <a:r>
                        <a:rPr lang="zh-CN" altLang="en-US" sz="1600" kern="100">
                          <a:solidFill>
                            <a:srgbClr val="000000"/>
                          </a:solidFill>
                          <a:latin typeface="ËÎÌå"/>
                          <a:ea typeface="+mn-ea"/>
                          <a:cs typeface="+mn-cs"/>
                        </a:rPr>
                        <a:t>书</a:t>
                      </a:r>
                      <a:endParaRPr lang="zh-CN" altLang="en-US" sz="1600" kern="100">
                        <a:solidFill>
                          <a:srgbClr val="000000"/>
                        </a:solidFill>
                        <a:latin typeface="ËÎÌå"/>
                        <a:ea typeface="+mn-ea"/>
                        <a:cs typeface="+mn-cs"/>
                      </a:endParaRPr>
                    </a:p>
                  </a:txBody>
                  <a:tcPr anchor="ctr"/>
                </a:tc>
              </a:tr>
              <a:tr h="546006">
                <a:tc>
                  <a:txBody>
                    <a:bodyPr/>
                    <a:lstStyle/>
                    <a:p>
                      <a:pPr marL="1905" marR="0" indent="0" algn="ctr" defTabSz="685800" rtl="0" eaLnBrk="1" fontAlgn="auto" latinLnBrk="0" hangingPunct="1">
                        <a:lnSpc>
                          <a:spcPts val="2310"/>
                        </a:lnSpc>
                        <a:spcBef>
                          <a:spcPts val="0"/>
                        </a:spcBef>
                        <a:spcAft>
                          <a:spcPts val="0"/>
                        </a:spcAft>
                        <a:buClrTx/>
                        <a:buSzTx/>
                        <a:buFontTx/>
                        <a:buNone/>
                        <a:defRPr/>
                      </a:pPr>
                      <a:r>
                        <a:rPr lang="zh-CN" altLang="en-US" sz="1600" kern="100">
                          <a:solidFill>
                            <a:srgbClr val="000000"/>
                          </a:solidFill>
                          <a:latin typeface="ËÎÌå"/>
                          <a:ea typeface="+mn-ea"/>
                          <a:cs typeface="+mn-cs"/>
                        </a:rPr>
                        <a:t>反馈环节</a:t>
                      </a:r>
                      <a:endParaRPr lang="zh-CN" altLang="en-US" sz="1600" kern="100">
                        <a:solidFill>
                          <a:srgbClr val="000000"/>
                        </a:solidFill>
                        <a:latin typeface="ËÎÌå"/>
                        <a:ea typeface="+mn-ea"/>
                        <a:cs typeface="+mn-cs"/>
                      </a:endParaRPr>
                    </a:p>
                  </a:txBody>
                  <a:tcPr anchor="ctr"/>
                </a:tc>
                <a:tc>
                  <a:txBody>
                    <a:bodyPr/>
                    <a:lstStyle/>
                    <a:p>
                      <a:pPr marL="1905" marR="0" indent="0" algn="ctr" defTabSz="685800" rtl="0" eaLnBrk="1" latinLnBrk="0" hangingPunct="1">
                        <a:lnSpc>
                          <a:spcPts val="2310"/>
                        </a:lnSpc>
                        <a:spcBef>
                          <a:spcPts val="0"/>
                        </a:spcBef>
                        <a:spcAft>
                          <a:spcPts val="0"/>
                        </a:spcAft>
                      </a:pPr>
                      <a:r>
                        <a:rPr lang="zh-CN" altLang="en-US" sz="1600" kern="100" dirty="0">
                          <a:solidFill>
                            <a:srgbClr val="000000"/>
                          </a:solidFill>
                          <a:latin typeface="ËÎÌå"/>
                          <a:ea typeface="+mn-ea"/>
                          <a:cs typeface="+mn-cs"/>
                        </a:rPr>
                        <a:t>眼睛</a:t>
                      </a:r>
                      <a:endParaRPr lang="zh-CN" altLang="en-US" sz="1600" kern="100" dirty="0">
                        <a:solidFill>
                          <a:srgbClr val="000000"/>
                        </a:solidFill>
                        <a:latin typeface="ËÎÌå"/>
                        <a:ea typeface="+mn-ea"/>
                        <a:cs typeface="+mn-cs"/>
                      </a:endParaRPr>
                    </a:p>
                  </a:txBody>
                  <a:tcPr anchor="ctr"/>
                </a:tc>
              </a:tr>
            </a:tbl>
          </a:graphicData>
        </a:graphic>
      </p:graphicFrame>
      <p:sp>
        <p:nvSpPr>
          <p:cNvPr id="14" name="内容占位符 13"/>
          <p:cNvSpPr>
            <a:spLocks noGrp="1"/>
          </p:cNvSpPr>
          <p:nvPr>
            <p:ph sz="half" idx="2"/>
          </p:nvPr>
        </p:nvSpPr>
        <p:spPr>
          <a:xfrm>
            <a:off x="357158" y="1785932"/>
            <a:ext cx="2918698" cy="2855125"/>
          </a:xfrm>
        </p:spPr>
        <p:txBody>
          <a:bodyPr>
            <a:normAutofit fontScale="92500" lnSpcReduction="20000"/>
          </a:bodyPr>
          <a:lstStyle/>
          <a:p>
            <a:r>
              <a:rPr lang="zh-CN" altLang="en-US" dirty="0"/>
              <a:t>如果将你的身体看成是一个控制系统，在你从书架上拿一本书的过程中，身体各部位分别发挥了什么功能？</a:t>
            </a:r>
            <a:endParaRPr lang="en-US" altLang="zh-CN" dirty="0"/>
          </a:p>
          <a:p>
            <a:r>
              <a:rPr lang="zh-CN" altLang="en-US" dirty="0"/>
              <a:t>如果还需要去搬一张凳子，结论会有什么变化？</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a:t>闭环控制系统的组成</a:t>
            </a:r>
            <a:endParaRPr lang="zh-CN" altLang="en-US"/>
          </a:p>
        </p:txBody>
      </p:sp>
      <p:sp>
        <p:nvSpPr>
          <p:cNvPr id="12" name="内容占位符 11"/>
          <p:cNvSpPr>
            <a:spLocks noGrp="1"/>
          </p:cNvSpPr>
          <p:nvPr>
            <p:ph sz="half" idx="2"/>
          </p:nvPr>
        </p:nvSpPr>
        <p:spPr>
          <a:xfrm>
            <a:off x="357158" y="1500180"/>
            <a:ext cx="3566770" cy="3429024"/>
          </a:xfrm>
        </p:spPr>
        <p:txBody>
          <a:bodyPr>
            <a:normAutofit fontScale="85000" lnSpcReduction="20000"/>
          </a:bodyPr>
          <a:lstStyle/>
          <a:p>
            <a:r>
              <a:rPr lang="zh-CN" altLang="en-US" sz="2400" dirty="0"/>
              <a:t>控制系统的控制过程与人进行控制的过程是相似的，两者都有控制指令的发出者、控制指令的执行者，如果是闭环控制，则还存在反馈环节。</a:t>
            </a:r>
            <a:endParaRPr lang="en-US" altLang="zh-CN" sz="2400" dirty="0"/>
          </a:p>
          <a:p>
            <a:r>
              <a:rPr lang="zh-CN" altLang="en-US" sz="2400" dirty="0">
                <a:solidFill>
                  <a:srgbClr val="FF0000"/>
                </a:solidFill>
              </a:rPr>
              <a:t>控制器</a:t>
            </a:r>
            <a:r>
              <a:rPr lang="zh-CN" altLang="en-US" sz="2400" dirty="0"/>
              <a:t>、</a:t>
            </a:r>
            <a:r>
              <a:rPr lang="zh-CN" altLang="en-US" sz="2400" dirty="0">
                <a:solidFill>
                  <a:srgbClr val="FF0000"/>
                </a:solidFill>
              </a:rPr>
              <a:t>控制量</a:t>
            </a:r>
            <a:r>
              <a:rPr lang="zh-CN" altLang="en-US" sz="2400" dirty="0"/>
              <a:t>、</a:t>
            </a:r>
            <a:r>
              <a:rPr lang="zh-CN" altLang="en-US" sz="2400" dirty="0">
                <a:solidFill>
                  <a:srgbClr val="FF0000"/>
                </a:solidFill>
              </a:rPr>
              <a:t>被控对象</a:t>
            </a:r>
            <a:r>
              <a:rPr lang="zh-CN" altLang="en-US" sz="2400" dirty="0"/>
              <a:t>、</a:t>
            </a:r>
            <a:r>
              <a:rPr lang="zh-CN" altLang="en-US" sz="2400" dirty="0">
                <a:solidFill>
                  <a:srgbClr val="FF0000"/>
                </a:solidFill>
              </a:rPr>
              <a:t>被控量</a:t>
            </a:r>
            <a:endParaRPr lang="zh-CN" altLang="en-US" dirty="0">
              <a:solidFill>
                <a:srgbClr val="FF0000"/>
              </a:solidFill>
            </a:endParaRPr>
          </a:p>
        </p:txBody>
      </p:sp>
      <p:sp>
        <p:nvSpPr>
          <p:cNvPr id="16" name="内容占位符 15"/>
          <p:cNvSpPr>
            <a:spLocks noGrp="1"/>
          </p:cNvSpPr>
          <p:nvPr>
            <p:ph sz="quarter" idx="4"/>
          </p:nvPr>
        </p:nvSpPr>
        <p:spPr>
          <a:xfrm>
            <a:off x="4429124" y="1500180"/>
            <a:ext cx="4429156" cy="3087794"/>
          </a:xfrm>
        </p:spPr>
        <p:txBody>
          <a:bodyPr>
            <a:noAutofit/>
          </a:bodyPr>
          <a:lstStyle/>
          <a:p>
            <a:r>
              <a:rPr lang="zh-CN" altLang="en-US" sz="1800" dirty="0"/>
              <a:t>控制系统都有确定的控制目的。</a:t>
            </a:r>
            <a:endParaRPr lang="en-US" altLang="zh-CN" sz="1800" dirty="0"/>
          </a:p>
          <a:p>
            <a:pPr lvl="1"/>
            <a:r>
              <a:rPr lang="zh-CN" altLang="en-US" dirty="0"/>
              <a:t>骑自行车要控制的是自行车的前进方向。</a:t>
            </a:r>
            <a:endParaRPr lang="en-US" altLang="zh-CN" dirty="0"/>
          </a:p>
          <a:p>
            <a:pPr lvl="1"/>
            <a:r>
              <a:rPr lang="zh-CN" altLang="en-US" dirty="0"/>
              <a:t>射箭的目的是控制箭飞向我们期望的落点。</a:t>
            </a:r>
            <a:endParaRPr lang="en-US" altLang="zh-CN" dirty="0"/>
          </a:p>
          <a:p>
            <a:r>
              <a:rPr lang="zh-CN" altLang="en-US" sz="1800" dirty="0"/>
              <a:t>自行车的行驶方向、箭的落点就是这两个控制系统中的</a:t>
            </a:r>
            <a:r>
              <a:rPr lang="zh-CN" altLang="en-US" sz="1800" dirty="0">
                <a:solidFill>
                  <a:srgbClr val="FF0000"/>
                </a:solidFill>
              </a:rPr>
              <a:t>被控量</a:t>
            </a:r>
            <a:r>
              <a:rPr lang="zh-CN" altLang="en-US" sz="1800" dirty="0"/>
              <a:t>。</a:t>
            </a:r>
            <a:endParaRPr lang="zh-CN" altLang="en-US" sz="1800" dirty="0"/>
          </a:p>
          <a:p>
            <a:endParaRPr lang="zh-CN" altLang="en-US" sz="1800" dirty="0"/>
          </a:p>
        </p:txBody>
      </p:sp>
      <p:sp>
        <p:nvSpPr>
          <p:cNvPr id="7" name="标题 6"/>
          <p:cNvSpPr>
            <a:spLocks noGrp="1"/>
          </p:cNvSpPr>
          <p:nvPr>
            <p:ph type="title"/>
          </p:nvPr>
        </p:nvSpPr>
        <p:spPr/>
        <p:txBody>
          <a:bodyPr/>
          <a:lstStyle/>
          <a:p>
            <a:r>
              <a:rPr lang="zh-CN" altLang="en-US"/>
              <a:t>一、控制系统的组成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idx="1"/>
          </p:nvPr>
        </p:nvSpPr>
        <p:spPr/>
        <p:txBody>
          <a:bodyPr/>
          <a:lstStyle/>
          <a:p>
            <a:r>
              <a:rPr lang="zh-CN" altLang="en-US"/>
              <a:t>闭环控制系统的组成</a:t>
            </a:r>
            <a:endParaRPr lang="zh-CN" altLang="en-US"/>
          </a:p>
        </p:txBody>
      </p:sp>
      <p:sp>
        <p:nvSpPr>
          <p:cNvPr id="12" name="内容占位符 11"/>
          <p:cNvSpPr>
            <a:spLocks noGrp="1"/>
          </p:cNvSpPr>
          <p:nvPr>
            <p:ph sz="half" idx="2"/>
          </p:nvPr>
        </p:nvSpPr>
        <p:spPr>
          <a:xfrm>
            <a:off x="357158" y="1571618"/>
            <a:ext cx="3857652" cy="3069439"/>
          </a:xfrm>
        </p:spPr>
        <p:txBody>
          <a:bodyPr>
            <a:noAutofit/>
          </a:bodyPr>
          <a:lstStyle/>
          <a:p>
            <a:r>
              <a:rPr lang="zh-CN" altLang="en-US" sz="1600" dirty="0"/>
              <a:t>自行车在前进过程中由于路况等因素的变化，其方向是不断变化的，要使自行车按照期望的方向前进，需要对自行车进行控制；而在射箭的例子中，箭的落点是通过对箭的控制来实现的。</a:t>
            </a:r>
            <a:endParaRPr lang="zh-CN" altLang="en-US" sz="1600" dirty="0"/>
          </a:p>
          <a:p>
            <a:r>
              <a:rPr lang="zh-CN" altLang="en-US" sz="1600" dirty="0"/>
              <a:t>自行车和箭就是这两个控制系统中的</a:t>
            </a:r>
            <a:r>
              <a:rPr lang="zh-CN" altLang="en-US" sz="1600" dirty="0">
                <a:solidFill>
                  <a:srgbClr val="FF0000"/>
                </a:solidFill>
              </a:rPr>
              <a:t>被控对象</a:t>
            </a:r>
            <a:r>
              <a:rPr lang="zh-CN" altLang="en-US" sz="1600" dirty="0"/>
              <a:t>。</a:t>
            </a:r>
            <a:endParaRPr lang="en-US" altLang="zh-CN" sz="1600" dirty="0"/>
          </a:p>
        </p:txBody>
      </p:sp>
      <p:sp>
        <p:nvSpPr>
          <p:cNvPr id="16" name="内容占位符 15"/>
          <p:cNvSpPr>
            <a:spLocks noGrp="1"/>
          </p:cNvSpPr>
          <p:nvPr>
            <p:ph sz="quarter" idx="4"/>
          </p:nvPr>
        </p:nvSpPr>
        <p:spPr/>
        <p:txBody>
          <a:bodyPr>
            <a:normAutofit fontScale="70000" lnSpcReduction="20000"/>
          </a:bodyPr>
          <a:lstStyle/>
          <a:p>
            <a:r>
              <a:rPr lang="zh-CN" altLang="en-US" sz="2400" dirty="0"/>
              <a:t>将控制器发出的信号转换成能影响被控对象的信号的装置，称为执行器。人的肢体和弓就是</a:t>
            </a:r>
            <a:r>
              <a:rPr lang="zh-CN" altLang="en-US" sz="2400" dirty="0">
                <a:solidFill>
                  <a:srgbClr val="FF0000"/>
                </a:solidFill>
              </a:rPr>
              <a:t>执行器</a:t>
            </a:r>
            <a:r>
              <a:rPr lang="zh-CN" altLang="en-US" sz="2400" dirty="0"/>
              <a:t>。</a:t>
            </a:r>
            <a:endParaRPr lang="en-US" altLang="zh-CN" sz="2400" dirty="0"/>
          </a:p>
          <a:p>
            <a:r>
              <a:rPr lang="zh-CN" altLang="en-US" sz="2400" dirty="0"/>
              <a:t>执行器能够控制自行车和箭的状态，实际上是对它们施加了一定的力。这种能对被控对象产生作用，从而使被控量发生变化的量，称为</a:t>
            </a:r>
            <a:r>
              <a:rPr lang="zh-CN" altLang="en-US" sz="2400" dirty="0">
                <a:solidFill>
                  <a:srgbClr val="FF0000"/>
                </a:solidFill>
              </a:rPr>
              <a:t>控制量</a:t>
            </a:r>
            <a:r>
              <a:rPr lang="zh-CN" altLang="en-US" sz="2400" dirty="0"/>
              <a:t>。</a:t>
            </a:r>
            <a:endParaRPr lang="zh-CN" altLang="en-US" sz="2400" dirty="0"/>
          </a:p>
          <a:p>
            <a:endParaRPr lang="zh-CN" altLang="en-US" dirty="0"/>
          </a:p>
        </p:txBody>
      </p:sp>
      <p:sp>
        <p:nvSpPr>
          <p:cNvPr id="7" name="标题 6"/>
          <p:cNvSpPr>
            <a:spLocks noGrp="1"/>
          </p:cNvSpPr>
          <p:nvPr>
            <p:ph type="title"/>
          </p:nvPr>
        </p:nvSpPr>
        <p:spPr/>
        <p:txBody>
          <a:bodyPr/>
          <a:lstStyle/>
          <a:p>
            <a:r>
              <a:rPr lang="zh-CN" altLang="en-US"/>
              <a:t>一、控制系统的组成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丝状</Template>
  <TotalTime>0</TotalTime>
  <Words>1941</Words>
  <Application>WPS 演示</Application>
  <PresentationFormat>全屏显示(16:9)</PresentationFormat>
  <Paragraphs>273</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17</vt:i4>
      </vt:variant>
    </vt:vector>
  </HeadingPairs>
  <TitlesOfParts>
    <vt:vector size="32" baseType="lpstr">
      <vt:lpstr>Arial</vt:lpstr>
      <vt:lpstr>宋体</vt:lpstr>
      <vt:lpstr>Wingdings</vt:lpstr>
      <vt:lpstr>Wingdings</vt:lpstr>
      <vt:lpstr>黑体</vt:lpstr>
      <vt:lpstr>Wingdings 2</vt:lpstr>
      <vt:lpstr>ËÎÌå</vt:lpstr>
      <vt:lpstr>Times New Roman</vt:lpstr>
      <vt:lpstr>微软雅黑</vt:lpstr>
      <vt:lpstr>Arial Unicode MS</vt:lpstr>
      <vt:lpstr>等线 Light</vt:lpstr>
      <vt:lpstr>等线</vt:lpstr>
      <vt:lpstr>Calibri</vt:lpstr>
      <vt:lpstr>HDOfficeLightV0</vt:lpstr>
      <vt:lpstr>自定义设计方案</vt:lpstr>
      <vt:lpstr>第四章 控制及其设计</vt:lpstr>
      <vt:lpstr>教学内容</vt:lpstr>
      <vt:lpstr>引入</vt:lpstr>
      <vt:lpstr>一、控制系统的组成</vt:lpstr>
      <vt:lpstr>一、控制系统的组成</vt:lpstr>
      <vt:lpstr>一、控制系统的组成</vt:lpstr>
      <vt:lpstr>一、控制系统的组成</vt:lpstr>
      <vt:lpstr>一、控制系统的组成</vt:lpstr>
      <vt:lpstr>一、控制系统的组成</vt:lpstr>
      <vt:lpstr>一、控制系统的组成</vt:lpstr>
      <vt:lpstr>一、控制系统的组成</vt:lpstr>
      <vt:lpstr>二、控制系统的框图表示</vt:lpstr>
      <vt:lpstr>二、控制系统的框图表示</vt:lpstr>
      <vt:lpstr>二、控制系统的框图表示</vt:lpstr>
      <vt:lpstr>习题</vt:lpstr>
      <vt:lpstr>总结</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316</cp:revision>
  <dcterms:created xsi:type="dcterms:W3CDTF">2025-03-26T08:52:20Z</dcterms:created>
  <dcterms:modified xsi:type="dcterms:W3CDTF">2025-03-26T08:55:31Z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99642F05FEF143D29EE30400E397BC93</vt:lpwstr>
  </property>
  <property fmtid="{D5CDD505-2E9C-101B-9397-08002B2CF9AE}" pid="3" name="KSOProductBuildVer">
    <vt:lpwstr>2052-11.8.2.12094</vt:lpwstr>
  </property>
</Properties>
</file>