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</p:sldMasterIdLst>
  <p:handoutMasterIdLst>
    <p:handoutMasterId r:id="rId19"/>
  </p:handoutMasterIdLst>
  <p:sldIdLst>
    <p:sldId id="256" r:id="rId4"/>
    <p:sldId id="257" r:id="rId5"/>
    <p:sldId id="343" r:id="rId6"/>
    <p:sldId id="346" r:id="rId7"/>
    <p:sldId id="369" r:id="rId8"/>
    <p:sldId id="361" r:id="rId9"/>
    <p:sldId id="362" r:id="rId10"/>
    <p:sldId id="364" r:id="rId11"/>
    <p:sldId id="365" r:id="rId12"/>
    <p:sldId id="366" r:id="rId13"/>
    <p:sldId id="367" r:id="rId14"/>
    <p:sldId id="371" r:id="rId15"/>
    <p:sldId id="372" r:id="rId16"/>
    <p:sldId id="323" r:id="rId17"/>
    <p:sldId id="324" r:id="rId18"/>
  </p:sldIdLst>
  <p:sldSz cx="9144000" cy="5143500" type="screen16x9"/>
  <p:notesSz cx="10018395" cy="688784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B32D"/>
    <a:srgbClr val="EB9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46" autoAdjust="0"/>
    <p:restoredTop sz="86369" autoAdjust="0"/>
  </p:normalViewPr>
  <p:slideViewPr>
    <p:cSldViewPr>
      <p:cViewPr varScale="1">
        <p:scale>
          <a:sx n="105" d="100"/>
          <a:sy n="105" d="100"/>
        </p:scale>
        <p:origin x="45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2418" y="-84"/>
      </p:cViewPr>
      <p:guideLst>
        <p:guide orient="horz" pos="2170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F244C-00CE-4877-9C89-D8F29F50CA0C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70AF360F-260E-4996-A311-92D22466AFE8}">
      <dgm:prSet phldrT="[文本]" custT="1"/>
      <dgm:spPr>
        <a:solidFill>
          <a:srgbClr val="61B32D"/>
        </a:solidFill>
      </dgm:spPr>
      <dgm:t>
        <a:bodyPr/>
        <a:lstStyle/>
        <a:p>
          <a:r>
            <a:rPr lang="zh-CN" altLang="en-US" sz="1400">
              <a:solidFill>
                <a:schemeClr val="bg1"/>
              </a:solidFill>
            </a:rPr>
            <a:t>第四章 控制及</a:t>
          </a:r>
          <a:r>
            <a:rPr lang="zh-CN" altLang="en-US" sz="1400" dirty="0">
              <a:solidFill>
                <a:schemeClr val="bg1"/>
              </a:solidFill>
            </a:rPr>
            <a:t>其设计</a:t>
          </a:r>
        </a:p>
      </dgm:t>
    </dgm:pt>
    <dgm:pt modelId="{7A67BADB-F658-4D70-980F-75B1C4AEE26A}" cxnId="{575ECA83-94B5-4847-BC44-B07179F25CB7}" type="parTrans">
      <dgm:prSet/>
      <dgm:spPr/>
      <dgm:t>
        <a:bodyPr/>
        <a:lstStyle/>
        <a:p>
          <a:endParaRPr lang="zh-CN" altLang="en-US" sz="1400"/>
        </a:p>
      </dgm:t>
    </dgm:pt>
    <dgm:pt modelId="{A7E76EFC-C627-44B6-9BBA-C7557742C20E}" cxnId="{575ECA83-94B5-4847-BC44-B07179F25CB7}" type="sibTrans">
      <dgm:prSet/>
      <dgm:spPr/>
      <dgm:t>
        <a:bodyPr/>
        <a:lstStyle/>
        <a:p>
          <a:endParaRPr lang="zh-CN" altLang="en-US" sz="1400"/>
        </a:p>
      </dgm:t>
    </dgm:pt>
    <dgm:pt modelId="{CA19B7EE-6D0A-4B1B-838F-E80637FD8E71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tx1"/>
              </a:solidFill>
            </a:rPr>
            <a:t>第一节  了解控制</a:t>
          </a:r>
        </a:p>
      </dgm:t>
    </dgm:pt>
    <dgm:pt modelId="{D9BDFE26-CDBD-4AEA-AE46-5CFF88CF9D26}" cxnId="{80C95EBC-C318-41E5-A2A8-1ED0C1B28E1B}" type="parTrans">
      <dgm:prSet custT="1"/>
      <dgm:spPr/>
      <dgm:t>
        <a:bodyPr/>
        <a:lstStyle/>
        <a:p>
          <a:endParaRPr lang="zh-CN" altLang="en-US" sz="1400"/>
        </a:p>
      </dgm:t>
    </dgm:pt>
    <dgm:pt modelId="{F34DFD36-2B50-49E4-A053-82E04DD57DE6}" cxnId="{80C95EBC-C318-41E5-A2A8-1ED0C1B28E1B}" type="sibTrans">
      <dgm:prSet/>
      <dgm:spPr/>
      <dgm:t>
        <a:bodyPr/>
        <a:lstStyle/>
        <a:p>
          <a:endParaRPr lang="zh-CN" altLang="en-US" sz="1400"/>
        </a:p>
      </dgm:t>
    </dgm:pt>
    <dgm:pt modelId="{D7CC91DA-822E-47AB-BC6C-0DCE96CF332C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tx1"/>
              </a:solidFill>
            </a:rPr>
            <a:t>第二节  控制系统的组成和描述</a:t>
          </a:r>
        </a:p>
      </dgm:t>
    </dgm:pt>
    <dgm:pt modelId="{554548DD-E541-421D-B4CE-0A65C71B62F7}" cxnId="{412BC042-26C0-4F87-87A3-060CCE6DCBB1}" type="parTrans">
      <dgm:prSet custT="1"/>
      <dgm:spPr/>
      <dgm:t>
        <a:bodyPr/>
        <a:lstStyle/>
        <a:p>
          <a:endParaRPr lang="zh-CN" altLang="en-US" sz="1400"/>
        </a:p>
      </dgm:t>
    </dgm:pt>
    <dgm:pt modelId="{9BF505EF-F028-4D56-A684-EBDB3D3537CE}" cxnId="{412BC042-26C0-4F87-87A3-060CCE6DCBB1}" type="sibTrans">
      <dgm:prSet/>
      <dgm:spPr/>
      <dgm:t>
        <a:bodyPr/>
        <a:lstStyle/>
        <a:p>
          <a:endParaRPr lang="zh-CN" altLang="en-US" sz="1400"/>
        </a:p>
      </dgm:t>
    </dgm:pt>
    <dgm:pt modelId="{B500983B-CBC1-4F78-B022-7FD1D5138A4A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tx1"/>
              </a:solidFill>
            </a:rPr>
            <a:t>第三节  简单控制系统的设计</a:t>
          </a:r>
        </a:p>
      </dgm:t>
    </dgm:pt>
    <dgm:pt modelId="{41D24995-1D4D-44B4-A539-FE228E34EAE7}" cxnId="{A0304221-599F-4D0A-A3F8-6B28D194D820}" type="parTrans">
      <dgm:prSet custT="1"/>
      <dgm:spPr/>
      <dgm:t>
        <a:bodyPr/>
        <a:lstStyle/>
        <a:p>
          <a:endParaRPr lang="zh-CN" altLang="en-US" sz="1400"/>
        </a:p>
      </dgm:t>
    </dgm:pt>
    <dgm:pt modelId="{91AAFD53-D82A-42E6-A004-9109275BE0AB}" cxnId="{A0304221-599F-4D0A-A3F8-6B28D194D820}" type="sibTrans">
      <dgm:prSet/>
      <dgm:spPr/>
      <dgm:t>
        <a:bodyPr/>
        <a:lstStyle/>
        <a:p>
          <a:endParaRPr lang="zh-CN" altLang="en-US" sz="1400"/>
        </a:p>
      </dgm:t>
    </dgm:pt>
    <dgm:pt modelId="{89BB4574-000E-4300-8959-F51020237526}">
      <dgm:prSet phldrT="[文本]" custT="1"/>
      <dgm:spPr/>
      <dgm:t>
        <a:bodyPr/>
        <a:lstStyle/>
        <a:p>
          <a:r>
            <a:rPr lang="zh-CN" altLang="en-US" sz="1400" dirty="0">
              <a:solidFill>
                <a:srgbClr val="FF0000"/>
              </a:solidFill>
            </a:rPr>
            <a:t>第四节  控制中的干扰</a:t>
          </a:r>
        </a:p>
      </dgm:t>
    </dgm:pt>
    <dgm:pt modelId="{82982C8C-B12B-4AF9-BDC7-AFF35A7B3A1F}" cxnId="{563605A3-C931-4CEE-A660-47866C7F58FC}" type="parTrans">
      <dgm:prSet custT="1"/>
      <dgm:spPr/>
      <dgm:t>
        <a:bodyPr/>
        <a:lstStyle/>
        <a:p>
          <a:endParaRPr lang="zh-CN" altLang="en-US" sz="1400"/>
        </a:p>
      </dgm:t>
    </dgm:pt>
    <dgm:pt modelId="{F99D12EC-BEB3-435B-808D-AA5F336B4022}" cxnId="{563605A3-C931-4CEE-A660-47866C7F58FC}" type="sibTrans">
      <dgm:prSet/>
      <dgm:spPr/>
      <dgm:t>
        <a:bodyPr/>
        <a:lstStyle/>
        <a:p>
          <a:endParaRPr lang="zh-CN" altLang="en-US" sz="1400"/>
        </a:p>
      </dgm:t>
    </dgm:pt>
    <dgm:pt modelId="{EB7066BC-FB45-43B4-B0C1-83F6E09F3F71}">
      <dgm:prSet phldrT="[文本]" custT="1"/>
      <dgm:spPr/>
      <dgm:t>
        <a:bodyPr/>
        <a:lstStyle/>
        <a:p>
          <a:r>
            <a:rPr lang="zh-CN" altLang="en-US" sz="1400" dirty="0"/>
            <a:t>综合学习活动</a:t>
          </a:r>
        </a:p>
      </dgm:t>
    </dgm:pt>
    <dgm:pt modelId="{CE001CA4-80A7-4F2C-98F2-6055E93322EC}" cxnId="{8BB49AF5-EF37-4413-8284-C0DF01D1ED3B}" type="parTrans">
      <dgm:prSet custT="1"/>
      <dgm:spPr/>
      <dgm:t>
        <a:bodyPr/>
        <a:lstStyle/>
        <a:p>
          <a:endParaRPr lang="zh-CN" altLang="en-US" sz="1400"/>
        </a:p>
      </dgm:t>
    </dgm:pt>
    <dgm:pt modelId="{36C68D39-D558-4497-8430-3537943B7D08}" cxnId="{8BB49AF5-EF37-4413-8284-C0DF01D1ED3B}" type="sibTrans">
      <dgm:prSet/>
      <dgm:spPr/>
      <dgm:t>
        <a:bodyPr/>
        <a:lstStyle/>
        <a:p>
          <a:endParaRPr lang="zh-CN" altLang="en-US" sz="1400"/>
        </a:p>
      </dgm:t>
    </dgm:pt>
    <dgm:pt modelId="{03EA6724-B7A5-47B4-AF55-C03259DE9F5C}" type="pres">
      <dgm:prSet presAssocID="{76AF244C-00CE-4877-9C89-D8F29F50CA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7F8B8AE-F2E6-40C8-8D26-43B048054E95}" type="pres">
      <dgm:prSet presAssocID="{70AF360F-260E-4996-A311-92D22466AFE8}" presName="root1" presStyleCnt="0"/>
      <dgm:spPr/>
    </dgm:pt>
    <dgm:pt modelId="{1232D2EF-2DBA-4148-9878-530C01D7DB31}" type="pres">
      <dgm:prSet presAssocID="{70AF360F-260E-4996-A311-92D22466AFE8}" presName="LevelOneTextNode" presStyleLbl="node0" presStyleIdx="0" presStyleCnt="1" custScaleX="12923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CAB288A-54B0-4E9B-BD56-1C5EE5D05CF4}" type="pres">
      <dgm:prSet presAssocID="{70AF360F-260E-4996-A311-92D22466AFE8}" presName="level2hierChild" presStyleCnt="0"/>
      <dgm:spPr/>
    </dgm:pt>
    <dgm:pt modelId="{F781E19A-DA9A-4203-89F0-7CF4C75D840D}" type="pres">
      <dgm:prSet presAssocID="{D9BDFE26-CDBD-4AEA-AE46-5CFF88CF9D26}" presName="conn2-1" presStyleLbl="parChTrans1D2" presStyleIdx="0" presStyleCnt="5"/>
      <dgm:spPr/>
      <dgm:t>
        <a:bodyPr/>
        <a:lstStyle/>
        <a:p>
          <a:endParaRPr lang="zh-CN" altLang="en-US"/>
        </a:p>
      </dgm:t>
    </dgm:pt>
    <dgm:pt modelId="{DAC3F1E5-9699-402A-A036-2C367BECD42E}" type="pres">
      <dgm:prSet presAssocID="{D9BDFE26-CDBD-4AEA-AE46-5CFF88CF9D26}" presName="connTx" presStyleLbl="parChTrans1D2" presStyleIdx="0" presStyleCnt="5"/>
      <dgm:spPr/>
      <dgm:t>
        <a:bodyPr/>
        <a:lstStyle/>
        <a:p>
          <a:endParaRPr lang="zh-CN" altLang="en-US"/>
        </a:p>
      </dgm:t>
    </dgm:pt>
    <dgm:pt modelId="{04C7410A-DDA0-4EFE-ADF2-B318EFB7C16F}" type="pres">
      <dgm:prSet presAssocID="{CA19B7EE-6D0A-4B1B-838F-E80637FD8E71}" presName="root2" presStyleCnt="0"/>
      <dgm:spPr/>
    </dgm:pt>
    <dgm:pt modelId="{E782832A-D173-46C9-9904-6341B9DB2CC1}" type="pres">
      <dgm:prSet presAssocID="{CA19B7EE-6D0A-4B1B-838F-E80637FD8E71}" presName="LevelTwoTextNode" presStyleLbl="node2" presStyleIdx="0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770AF67E-5BA4-4E0E-A385-96D6AD5BCFD8}" type="pres">
      <dgm:prSet presAssocID="{CA19B7EE-6D0A-4B1B-838F-E80637FD8E71}" presName="level3hierChild" presStyleCnt="0"/>
      <dgm:spPr/>
    </dgm:pt>
    <dgm:pt modelId="{34D8D377-3DE4-49EA-93F2-924E0EE4E25D}" type="pres">
      <dgm:prSet presAssocID="{554548DD-E541-421D-B4CE-0A65C71B62F7}" presName="conn2-1" presStyleLbl="parChTrans1D2" presStyleIdx="1" presStyleCnt="5"/>
      <dgm:spPr/>
      <dgm:t>
        <a:bodyPr/>
        <a:lstStyle/>
        <a:p>
          <a:endParaRPr lang="zh-CN" altLang="en-US"/>
        </a:p>
      </dgm:t>
    </dgm:pt>
    <dgm:pt modelId="{A20D42CE-896B-4C8F-B305-D24CC7552C8F}" type="pres">
      <dgm:prSet presAssocID="{554548DD-E541-421D-B4CE-0A65C71B62F7}" presName="connTx" presStyleLbl="parChTrans1D2" presStyleIdx="1" presStyleCnt="5"/>
      <dgm:spPr/>
      <dgm:t>
        <a:bodyPr/>
        <a:lstStyle/>
        <a:p>
          <a:endParaRPr lang="zh-CN" altLang="en-US"/>
        </a:p>
      </dgm:t>
    </dgm:pt>
    <dgm:pt modelId="{9377DC56-6C05-4D6B-9E93-4EAE97C0C4C2}" type="pres">
      <dgm:prSet presAssocID="{D7CC91DA-822E-47AB-BC6C-0DCE96CF332C}" presName="root2" presStyleCnt="0"/>
      <dgm:spPr/>
    </dgm:pt>
    <dgm:pt modelId="{915DE2FC-EDE7-4EF5-9CE5-A830A2BEFC0E}" type="pres">
      <dgm:prSet presAssocID="{D7CC91DA-822E-47AB-BC6C-0DCE96CF332C}" presName="LevelTwoTextNode" presStyleLbl="node2" presStyleIdx="1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D7151C7-BB07-4AAD-80E7-1330EA1D0537}" type="pres">
      <dgm:prSet presAssocID="{D7CC91DA-822E-47AB-BC6C-0DCE96CF332C}" presName="level3hierChild" presStyleCnt="0"/>
      <dgm:spPr/>
    </dgm:pt>
    <dgm:pt modelId="{79CB71F2-6C80-46AD-8E4E-B4602C9650CF}" type="pres">
      <dgm:prSet presAssocID="{41D24995-1D4D-44B4-A539-FE228E34EAE7}" presName="conn2-1" presStyleLbl="parChTrans1D2" presStyleIdx="2" presStyleCnt="5"/>
      <dgm:spPr/>
      <dgm:t>
        <a:bodyPr/>
        <a:lstStyle/>
        <a:p>
          <a:endParaRPr lang="zh-CN" altLang="en-US"/>
        </a:p>
      </dgm:t>
    </dgm:pt>
    <dgm:pt modelId="{3EE0CE1F-3114-4DE2-9A6E-DA85FA6EE486}" type="pres">
      <dgm:prSet presAssocID="{41D24995-1D4D-44B4-A539-FE228E34EAE7}" presName="connTx" presStyleLbl="parChTrans1D2" presStyleIdx="2" presStyleCnt="5"/>
      <dgm:spPr/>
      <dgm:t>
        <a:bodyPr/>
        <a:lstStyle/>
        <a:p>
          <a:endParaRPr lang="zh-CN" altLang="en-US"/>
        </a:p>
      </dgm:t>
    </dgm:pt>
    <dgm:pt modelId="{7BEC320B-E957-4B46-A866-93F14BF40419}" type="pres">
      <dgm:prSet presAssocID="{B500983B-CBC1-4F78-B022-7FD1D5138A4A}" presName="root2" presStyleCnt="0"/>
      <dgm:spPr/>
    </dgm:pt>
    <dgm:pt modelId="{3D08C9DC-8E07-439B-8713-D0A54A6ED9D3}" type="pres">
      <dgm:prSet presAssocID="{B500983B-CBC1-4F78-B022-7FD1D5138A4A}" presName="LevelTwoTextNode" presStyleLbl="node2" presStyleIdx="2" presStyleCnt="5" custScaleX="16536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7A6DC1A-F8FC-456C-ACA2-AA68B8B07DF3}" type="pres">
      <dgm:prSet presAssocID="{B500983B-CBC1-4F78-B022-7FD1D5138A4A}" presName="level3hierChild" presStyleCnt="0"/>
      <dgm:spPr/>
    </dgm:pt>
    <dgm:pt modelId="{A30EA572-D6E3-48CF-B880-46D109B8C242}" type="pres">
      <dgm:prSet presAssocID="{82982C8C-B12B-4AF9-BDC7-AFF35A7B3A1F}" presName="conn2-1" presStyleLbl="parChTrans1D2" presStyleIdx="3" presStyleCnt="5"/>
      <dgm:spPr/>
      <dgm:t>
        <a:bodyPr/>
        <a:lstStyle/>
        <a:p>
          <a:endParaRPr lang="zh-CN" altLang="en-US"/>
        </a:p>
      </dgm:t>
    </dgm:pt>
    <dgm:pt modelId="{13AD4A1C-894B-4265-8C9F-AD1884E5EE86}" type="pres">
      <dgm:prSet presAssocID="{82982C8C-B12B-4AF9-BDC7-AFF35A7B3A1F}" presName="connTx" presStyleLbl="parChTrans1D2" presStyleIdx="3" presStyleCnt="5"/>
      <dgm:spPr/>
      <dgm:t>
        <a:bodyPr/>
        <a:lstStyle/>
        <a:p>
          <a:endParaRPr lang="zh-CN" altLang="en-US"/>
        </a:p>
      </dgm:t>
    </dgm:pt>
    <dgm:pt modelId="{1F18613B-3EC0-4364-B957-0B1B2ACEC481}" type="pres">
      <dgm:prSet presAssocID="{89BB4574-000E-4300-8959-F51020237526}" presName="root2" presStyleCnt="0"/>
      <dgm:spPr/>
    </dgm:pt>
    <dgm:pt modelId="{D939C3B6-E4B1-4CDF-92ED-8BE31A3495FE}" type="pres">
      <dgm:prSet presAssocID="{89BB4574-000E-4300-8959-F51020237526}" presName="LevelTwoTextNode" presStyleLbl="node2" presStyleIdx="3" presStyleCnt="5" custScaleX="16751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DE0872-9505-4E12-96EA-8C8B6EE61AE7}" type="pres">
      <dgm:prSet presAssocID="{89BB4574-000E-4300-8959-F51020237526}" presName="level3hierChild" presStyleCnt="0"/>
      <dgm:spPr/>
    </dgm:pt>
    <dgm:pt modelId="{366E3801-2B6F-4805-9878-B973884D9A74}" type="pres">
      <dgm:prSet presAssocID="{CE001CA4-80A7-4F2C-98F2-6055E93322EC}" presName="conn2-1" presStyleLbl="parChTrans1D2" presStyleIdx="4" presStyleCnt="5"/>
      <dgm:spPr/>
      <dgm:t>
        <a:bodyPr/>
        <a:lstStyle/>
        <a:p>
          <a:endParaRPr lang="zh-CN" altLang="en-US"/>
        </a:p>
      </dgm:t>
    </dgm:pt>
    <dgm:pt modelId="{5556C417-5D9C-4889-B35E-6A07EA42CCFA}" type="pres">
      <dgm:prSet presAssocID="{CE001CA4-80A7-4F2C-98F2-6055E93322EC}" presName="connTx" presStyleLbl="parChTrans1D2" presStyleIdx="4" presStyleCnt="5"/>
      <dgm:spPr/>
      <dgm:t>
        <a:bodyPr/>
        <a:lstStyle/>
        <a:p>
          <a:endParaRPr lang="zh-CN" altLang="en-US"/>
        </a:p>
      </dgm:t>
    </dgm:pt>
    <dgm:pt modelId="{768A929A-2755-4A1C-B047-033BE837265D}" type="pres">
      <dgm:prSet presAssocID="{EB7066BC-FB45-43B4-B0C1-83F6E09F3F71}" presName="root2" presStyleCnt="0"/>
      <dgm:spPr/>
    </dgm:pt>
    <dgm:pt modelId="{B780C068-746F-4B2B-BD5E-72DC73816534}" type="pres">
      <dgm:prSet presAssocID="{EB7066BC-FB45-43B4-B0C1-83F6E09F3F71}" presName="LevelTwoTextNode" presStyleLbl="node2" presStyleIdx="4" presStyleCnt="5" custScaleX="169675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824ACB1-B07C-46E8-BB1A-50836E1D54C8}" type="pres">
      <dgm:prSet presAssocID="{EB7066BC-FB45-43B4-B0C1-83F6E09F3F71}" presName="level3hierChild" presStyleCnt="0"/>
      <dgm:spPr/>
    </dgm:pt>
  </dgm:ptLst>
  <dgm:cxnLst>
    <dgm:cxn modelId="{28B880C7-F8B8-4509-B18A-69A371A4B08E}" type="presOf" srcId="{D9BDFE26-CDBD-4AEA-AE46-5CFF88CF9D26}" destId="{DAC3F1E5-9699-402A-A036-2C367BECD42E}" srcOrd="1" destOrd="0" presId="urn:microsoft.com/office/officeart/2005/8/layout/hierarchy2"/>
    <dgm:cxn modelId="{8BB49AF5-EF37-4413-8284-C0DF01D1ED3B}" srcId="{70AF360F-260E-4996-A311-92D22466AFE8}" destId="{EB7066BC-FB45-43B4-B0C1-83F6E09F3F71}" srcOrd="4" destOrd="0" parTransId="{CE001CA4-80A7-4F2C-98F2-6055E93322EC}" sibTransId="{36C68D39-D558-4497-8430-3537943B7D08}"/>
    <dgm:cxn modelId="{A0F7BDB3-2ED7-4FE4-AD72-6C83C25D5ACB}" type="presOf" srcId="{554548DD-E541-421D-B4CE-0A65C71B62F7}" destId="{34D8D377-3DE4-49EA-93F2-924E0EE4E25D}" srcOrd="0" destOrd="0" presId="urn:microsoft.com/office/officeart/2005/8/layout/hierarchy2"/>
    <dgm:cxn modelId="{9E2CA208-B86B-4CA7-AA26-91C24B30B98F}" type="presOf" srcId="{CA19B7EE-6D0A-4B1B-838F-E80637FD8E71}" destId="{E782832A-D173-46C9-9904-6341B9DB2CC1}" srcOrd="0" destOrd="0" presId="urn:microsoft.com/office/officeart/2005/8/layout/hierarchy2"/>
    <dgm:cxn modelId="{E93746B3-B378-44B6-B6C1-A8BAEE22EB7D}" type="presOf" srcId="{82982C8C-B12B-4AF9-BDC7-AFF35A7B3A1F}" destId="{A30EA572-D6E3-48CF-B880-46D109B8C242}" srcOrd="0" destOrd="0" presId="urn:microsoft.com/office/officeart/2005/8/layout/hierarchy2"/>
    <dgm:cxn modelId="{60DE4D0F-1C78-40E2-80E0-B87A0F1AA30D}" type="presOf" srcId="{82982C8C-B12B-4AF9-BDC7-AFF35A7B3A1F}" destId="{13AD4A1C-894B-4265-8C9F-AD1884E5EE86}" srcOrd="1" destOrd="0" presId="urn:microsoft.com/office/officeart/2005/8/layout/hierarchy2"/>
    <dgm:cxn modelId="{6501F130-4A6E-4EAE-A5D4-0200B10A4727}" type="presOf" srcId="{B500983B-CBC1-4F78-B022-7FD1D5138A4A}" destId="{3D08C9DC-8E07-439B-8713-D0A54A6ED9D3}" srcOrd="0" destOrd="0" presId="urn:microsoft.com/office/officeart/2005/8/layout/hierarchy2"/>
    <dgm:cxn modelId="{A0304221-599F-4D0A-A3F8-6B28D194D820}" srcId="{70AF360F-260E-4996-A311-92D22466AFE8}" destId="{B500983B-CBC1-4F78-B022-7FD1D5138A4A}" srcOrd="2" destOrd="0" parTransId="{41D24995-1D4D-44B4-A539-FE228E34EAE7}" sibTransId="{91AAFD53-D82A-42E6-A004-9109275BE0AB}"/>
    <dgm:cxn modelId="{327C2FAF-7968-4EF2-8792-0E238485A108}" type="presOf" srcId="{76AF244C-00CE-4877-9C89-D8F29F50CA0C}" destId="{03EA6724-B7A5-47B4-AF55-C03259DE9F5C}" srcOrd="0" destOrd="0" presId="urn:microsoft.com/office/officeart/2005/8/layout/hierarchy2"/>
    <dgm:cxn modelId="{456E8057-FBFB-4755-B4D4-CDB4D90C1927}" type="presOf" srcId="{EB7066BC-FB45-43B4-B0C1-83F6E09F3F71}" destId="{B780C068-746F-4B2B-BD5E-72DC73816534}" srcOrd="0" destOrd="0" presId="urn:microsoft.com/office/officeart/2005/8/layout/hierarchy2"/>
    <dgm:cxn modelId="{575ECA83-94B5-4847-BC44-B07179F25CB7}" srcId="{76AF244C-00CE-4877-9C89-D8F29F50CA0C}" destId="{70AF360F-260E-4996-A311-92D22466AFE8}" srcOrd="0" destOrd="0" parTransId="{7A67BADB-F658-4D70-980F-75B1C4AEE26A}" sibTransId="{A7E76EFC-C627-44B6-9BBA-C7557742C20E}"/>
    <dgm:cxn modelId="{06B3A545-087A-481D-9928-05BF46927147}" type="presOf" srcId="{89BB4574-000E-4300-8959-F51020237526}" destId="{D939C3B6-E4B1-4CDF-92ED-8BE31A3495FE}" srcOrd="0" destOrd="0" presId="urn:microsoft.com/office/officeart/2005/8/layout/hierarchy2"/>
    <dgm:cxn modelId="{946C207D-43AE-43DC-B351-9B0626BFC33E}" type="presOf" srcId="{CE001CA4-80A7-4F2C-98F2-6055E93322EC}" destId="{5556C417-5D9C-4889-B35E-6A07EA42CCFA}" srcOrd="1" destOrd="0" presId="urn:microsoft.com/office/officeart/2005/8/layout/hierarchy2"/>
    <dgm:cxn modelId="{F47B19E7-7D9A-4F6F-8277-EDCC50B3D5FC}" type="presOf" srcId="{41D24995-1D4D-44B4-A539-FE228E34EAE7}" destId="{79CB71F2-6C80-46AD-8E4E-B4602C9650CF}" srcOrd="0" destOrd="0" presId="urn:microsoft.com/office/officeart/2005/8/layout/hierarchy2"/>
    <dgm:cxn modelId="{563605A3-C931-4CEE-A660-47866C7F58FC}" srcId="{70AF360F-260E-4996-A311-92D22466AFE8}" destId="{89BB4574-000E-4300-8959-F51020237526}" srcOrd="3" destOrd="0" parTransId="{82982C8C-B12B-4AF9-BDC7-AFF35A7B3A1F}" sibTransId="{F99D12EC-BEB3-435B-808D-AA5F336B4022}"/>
    <dgm:cxn modelId="{80C95EBC-C318-41E5-A2A8-1ED0C1B28E1B}" srcId="{70AF360F-260E-4996-A311-92D22466AFE8}" destId="{CA19B7EE-6D0A-4B1B-838F-E80637FD8E71}" srcOrd="0" destOrd="0" parTransId="{D9BDFE26-CDBD-4AEA-AE46-5CFF88CF9D26}" sibTransId="{F34DFD36-2B50-49E4-A053-82E04DD57DE6}"/>
    <dgm:cxn modelId="{7F7B39CD-82CF-4C11-BC98-B4BBF9D9E037}" type="presOf" srcId="{D9BDFE26-CDBD-4AEA-AE46-5CFF88CF9D26}" destId="{F781E19A-DA9A-4203-89F0-7CF4C75D840D}" srcOrd="0" destOrd="0" presId="urn:microsoft.com/office/officeart/2005/8/layout/hierarchy2"/>
    <dgm:cxn modelId="{F8239C6D-0EAC-40E1-9E2D-718F11D73CE5}" type="presOf" srcId="{D7CC91DA-822E-47AB-BC6C-0DCE96CF332C}" destId="{915DE2FC-EDE7-4EF5-9CE5-A830A2BEFC0E}" srcOrd="0" destOrd="0" presId="urn:microsoft.com/office/officeart/2005/8/layout/hierarchy2"/>
    <dgm:cxn modelId="{87A49C47-DB0B-492A-B6D5-0556F6BCF302}" type="presOf" srcId="{554548DD-E541-421D-B4CE-0A65C71B62F7}" destId="{A20D42CE-896B-4C8F-B305-D24CC7552C8F}" srcOrd="1" destOrd="0" presId="urn:microsoft.com/office/officeart/2005/8/layout/hierarchy2"/>
    <dgm:cxn modelId="{694CEC75-8C27-4223-A212-0861647602C5}" type="presOf" srcId="{70AF360F-260E-4996-A311-92D22466AFE8}" destId="{1232D2EF-2DBA-4148-9878-530C01D7DB31}" srcOrd="0" destOrd="0" presId="urn:microsoft.com/office/officeart/2005/8/layout/hierarchy2"/>
    <dgm:cxn modelId="{CD010489-FA74-4220-B7C9-875B150AEFEF}" type="presOf" srcId="{CE001CA4-80A7-4F2C-98F2-6055E93322EC}" destId="{366E3801-2B6F-4805-9878-B973884D9A74}" srcOrd="0" destOrd="0" presId="urn:microsoft.com/office/officeart/2005/8/layout/hierarchy2"/>
    <dgm:cxn modelId="{F2AEFD94-44BA-49F4-A9A8-921B6A01ED59}" type="presOf" srcId="{41D24995-1D4D-44B4-A539-FE228E34EAE7}" destId="{3EE0CE1F-3114-4DE2-9A6E-DA85FA6EE486}" srcOrd="1" destOrd="0" presId="urn:microsoft.com/office/officeart/2005/8/layout/hierarchy2"/>
    <dgm:cxn modelId="{412BC042-26C0-4F87-87A3-060CCE6DCBB1}" srcId="{70AF360F-260E-4996-A311-92D22466AFE8}" destId="{D7CC91DA-822E-47AB-BC6C-0DCE96CF332C}" srcOrd="1" destOrd="0" parTransId="{554548DD-E541-421D-B4CE-0A65C71B62F7}" sibTransId="{9BF505EF-F028-4D56-A684-EBDB3D3537CE}"/>
    <dgm:cxn modelId="{876BEE6E-0E1A-49FB-88C6-8ED22E1F7F59}" type="presParOf" srcId="{03EA6724-B7A5-47B4-AF55-C03259DE9F5C}" destId="{57F8B8AE-F2E6-40C8-8D26-43B048054E95}" srcOrd="0" destOrd="0" presId="urn:microsoft.com/office/officeart/2005/8/layout/hierarchy2"/>
    <dgm:cxn modelId="{6A5C0526-C862-4231-901F-30109F2D54D9}" type="presParOf" srcId="{57F8B8AE-F2E6-40C8-8D26-43B048054E95}" destId="{1232D2EF-2DBA-4148-9878-530C01D7DB31}" srcOrd="0" destOrd="0" presId="urn:microsoft.com/office/officeart/2005/8/layout/hierarchy2"/>
    <dgm:cxn modelId="{1359CD9F-1D3D-422C-9730-D17C14F4642B}" type="presParOf" srcId="{57F8B8AE-F2E6-40C8-8D26-43B048054E95}" destId="{CCAB288A-54B0-4E9B-BD56-1C5EE5D05CF4}" srcOrd="1" destOrd="0" presId="urn:microsoft.com/office/officeart/2005/8/layout/hierarchy2"/>
    <dgm:cxn modelId="{3FC4B305-8CDE-4A5C-A4D9-05279413ED8C}" type="presParOf" srcId="{CCAB288A-54B0-4E9B-BD56-1C5EE5D05CF4}" destId="{F781E19A-DA9A-4203-89F0-7CF4C75D840D}" srcOrd="0" destOrd="0" presId="urn:microsoft.com/office/officeart/2005/8/layout/hierarchy2"/>
    <dgm:cxn modelId="{2A84EA8E-D2CF-4533-B7DB-0150E2CA60B8}" type="presParOf" srcId="{F781E19A-DA9A-4203-89F0-7CF4C75D840D}" destId="{DAC3F1E5-9699-402A-A036-2C367BECD42E}" srcOrd="0" destOrd="0" presId="urn:microsoft.com/office/officeart/2005/8/layout/hierarchy2"/>
    <dgm:cxn modelId="{BAB62726-83B4-47B4-893A-E7D28133BD0E}" type="presParOf" srcId="{CCAB288A-54B0-4E9B-BD56-1C5EE5D05CF4}" destId="{04C7410A-DDA0-4EFE-ADF2-B318EFB7C16F}" srcOrd="1" destOrd="0" presId="urn:microsoft.com/office/officeart/2005/8/layout/hierarchy2"/>
    <dgm:cxn modelId="{16A7DF17-40FE-43AD-970F-C4296BB9CBA9}" type="presParOf" srcId="{04C7410A-DDA0-4EFE-ADF2-B318EFB7C16F}" destId="{E782832A-D173-46C9-9904-6341B9DB2CC1}" srcOrd="0" destOrd="0" presId="urn:microsoft.com/office/officeart/2005/8/layout/hierarchy2"/>
    <dgm:cxn modelId="{F887EA92-661D-4903-84CC-A8A7375870FB}" type="presParOf" srcId="{04C7410A-DDA0-4EFE-ADF2-B318EFB7C16F}" destId="{770AF67E-5BA4-4E0E-A385-96D6AD5BCFD8}" srcOrd="1" destOrd="0" presId="urn:microsoft.com/office/officeart/2005/8/layout/hierarchy2"/>
    <dgm:cxn modelId="{BECB249A-5D04-464B-BAE0-61AF0AD1F0B2}" type="presParOf" srcId="{CCAB288A-54B0-4E9B-BD56-1C5EE5D05CF4}" destId="{34D8D377-3DE4-49EA-93F2-924E0EE4E25D}" srcOrd="2" destOrd="0" presId="urn:microsoft.com/office/officeart/2005/8/layout/hierarchy2"/>
    <dgm:cxn modelId="{9CCF4A75-0022-4772-9821-58CEE403E8B8}" type="presParOf" srcId="{34D8D377-3DE4-49EA-93F2-924E0EE4E25D}" destId="{A20D42CE-896B-4C8F-B305-D24CC7552C8F}" srcOrd="0" destOrd="0" presId="urn:microsoft.com/office/officeart/2005/8/layout/hierarchy2"/>
    <dgm:cxn modelId="{C93DE4C6-52FB-4E3F-9F2E-AB5D1C4D6CE4}" type="presParOf" srcId="{CCAB288A-54B0-4E9B-BD56-1C5EE5D05CF4}" destId="{9377DC56-6C05-4D6B-9E93-4EAE97C0C4C2}" srcOrd="3" destOrd="0" presId="urn:microsoft.com/office/officeart/2005/8/layout/hierarchy2"/>
    <dgm:cxn modelId="{4F6D7FD5-36DE-4A8E-8B78-E3A7004355EA}" type="presParOf" srcId="{9377DC56-6C05-4D6B-9E93-4EAE97C0C4C2}" destId="{915DE2FC-EDE7-4EF5-9CE5-A830A2BEFC0E}" srcOrd="0" destOrd="0" presId="urn:microsoft.com/office/officeart/2005/8/layout/hierarchy2"/>
    <dgm:cxn modelId="{B4416948-A554-40F4-BEA3-0EBE857F6E9D}" type="presParOf" srcId="{9377DC56-6C05-4D6B-9E93-4EAE97C0C4C2}" destId="{AD7151C7-BB07-4AAD-80E7-1330EA1D0537}" srcOrd="1" destOrd="0" presId="urn:microsoft.com/office/officeart/2005/8/layout/hierarchy2"/>
    <dgm:cxn modelId="{54963443-BD7D-413B-8D27-3E0D3A07F262}" type="presParOf" srcId="{CCAB288A-54B0-4E9B-BD56-1C5EE5D05CF4}" destId="{79CB71F2-6C80-46AD-8E4E-B4602C9650CF}" srcOrd="4" destOrd="0" presId="urn:microsoft.com/office/officeart/2005/8/layout/hierarchy2"/>
    <dgm:cxn modelId="{18448B60-603C-4D34-B541-CB080973B5C5}" type="presParOf" srcId="{79CB71F2-6C80-46AD-8E4E-B4602C9650CF}" destId="{3EE0CE1F-3114-4DE2-9A6E-DA85FA6EE486}" srcOrd="0" destOrd="0" presId="urn:microsoft.com/office/officeart/2005/8/layout/hierarchy2"/>
    <dgm:cxn modelId="{6E2639EB-E061-4CCE-B56D-0016B7E927E8}" type="presParOf" srcId="{CCAB288A-54B0-4E9B-BD56-1C5EE5D05CF4}" destId="{7BEC320B-E957-4B46-A866-93F14BF40419}" srcOrd="5" destOrd="0" presId="urn:microsoft.com/office/officeart/2005/8/layout/hierarchy2"/>
    <dgm:cxn modelId="{E66D0393-36FF-4ABD-BAEA-D101F1798628}" type="presParOf" srcId="{7BEC320B-E957-4B46-A866-93F14BF40419}" destId="{3D08C9DC-8E07-439B-8713-D0A54A6ED9D3}" srcOrd="0" destOrd="0" presId="urn:microsoft.com/office/officeart/2005/8/layout/hierarchy2"/>
    <dgm:cxn modelId="{11FBD400-9825-4CFE-AD4F-9E3D3DC5D67D}" type="presParOf" srcId="{7BEC320B-E957-4B46-A866-93F14BF40419}" destId="{87A6DC1A-F8FC-456C-ACA2-AA68B8B07DF3}" srcOrd="1" destOrd="0" presId="urn:microsoft.com/office/officeart/2005/8/layout/hierarchy2"/>
    <dgm:cxn modelId="{26C3B0AE-5188-458E-B948-7AF5E894D692}" type="presParOf" srcId="{CCAB288A-54B0-4E9B-BD56-1C5EE5D05CF4}" destId="{A30EA572-D6E3-48CF-B880-46D109B8C242}" srcOrd="6" destOrd="0" presId="urn:microsoft.com/office/officeart/2005/8/layout/hierarchy2"/>
    <dgm:cxn modelId="{5BA25790-7E21-4A91-91CA-C22A42DB06E8}" type="presParOf" srcId="{A30EA572-D6E3-48CF-B880-46D109B8C242}" destId="{13AD4A1C-894B-4265-8C9F-AD1884E5EE86}" srcOrd="0" destOrd="0" presId="urn:microsoft.com/office/officeart/2005/8/layout/hierarchy2"/>
    <dgm:cxn modelId="{41F7F3DB-7B85-4318-92BB-DC6C118C1606}" type="presParOf" srcId="{CCAB288A-54B0-4E9B-BD56-1C5EE5D05CF4}" destId="{1F18613B-3EC0-4364-B957-0B1B2ACEC481}" srcOrd="7" destOrd="0" presId="urn:microsoft.com/office/officeart/2005/8/layout/hierarchy2"/>
    <dgm:cxn modelId="{74D6095C-7B25-494D-B2F7-3AF64F51B27F}" type="presParOf" srcId="{1F18613B-3EC0-4364-B957-0B1B2ACEC481}" destId="{D939C3B6-E4B1-4CDF-92ED-8BE31A3495FE}" srcOrd="0" destOrd="0" presId="urn:microsoft.com/office/officeart/2005/8/layout/hierarchy2"/>
    <dgm:cxn modelId="{CA5F61AE-BC60-4657-8A5D-9139CF3E663F}" type="presParOf" srcId="{1F18613B-3EC0-4364-B957-0B1B2ACEC481}" destId="{ABDE0872-9505-4E12-96EA-8C8B6EE61AE7}" srcOrd="1" destOrd="0" presId="urn:microsoft.com/office/officeart/2005/8/layout/hierarchy2"/>
    <dgm:cxn modelId="{002A77BD-2860-4CD7-A357-EC9358F1C511}" type="presParOf" srcId="{CCAB288A-54B0-4E9B-BD56-1C5EE5D05CF4}" destId="{366E3801-2B6F-4805-9878-B973884D9A74}" srcOrd="8" destOrd="0" presId="urn:microsoft.com/office/officeart/2005/8/layout/hierarchy2"/>
    <dgm:cxn modelId="{1E62E514-8BCD-495A-9F1E-9AB4E8763EBD}" type="presParOf" srcId="{366E3801-2B6F-4805-9878-B973884D9A74}" destId="{5556C417-5D9C-4889-B35E-6A07EA42CCFA}" srcOrd="0" destOrd="0" presId="urn:microsoft.com/office/officeart/2005/8/layout/hierarchy2"/>
    <dgm:cxn modelId="{964067A8-5DB9-445E-BA13-E412A1B22C5C}" type="presParOf" srcId="{CCAB288A-54B0-4E9B-BD56-1C5EE5D05CF4}" destId="{768A929A-2755-4A1C-B047-033BE837265D}" srcOrd="9" destOrd="0" presId="urn:microsoft.com/office/officeart/2005/8/layout/hierarchy2"/>
    <dgm:cxn modelId="{F751CF32-526C-4557-BF72-720200E686B4}" type="presParOf" srcId="{768A929A-2755-4A1C-B047-033BE837265D}" destId="{B780C068-746F-4B2B-BD5E-72DC73816534}" srcOrd="0" destOrd="0" presId="urn:microsoft.com/office/officeart/2005/8/layout/hierarchy2"/>
    <dgm:cxn modelId="{77B32D22-11F3-4984-9C7F-4F99CAE64DF4}" type="presParOf" srcId="{768A929A-2755-4A1C-B047-033BE837265D}" destId="{9824ACB1-B07C-46E8-BB1A-50836E1D54C8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91137F-530E-45D2-8746-DEBDE70826F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CN" altLang="en-US"/>
        </a:p>
      </dgm:t>
    </dgm:pt>
    <dgm:pt modelId="{7F69A855-2543-4015-9984-C94BC8ED73B2}">
      <dgm:prSet phldrT="[文本]" custT="1"/>
      <dgm:spPr/>
      <dgm:t>
        <a:bodyPr/>
        <a:lstStyle/>
        <a:p>
          <a:r>
            <a:rPr lang="zh-CN" altLang="en-US" sz="1400" smtClean="0"/>
            <a:t>第四节  控制中的干扰</a:t>
          </a:r>
          <a:endParaRPr lang="zh-CN" altLang="en-US" sz="1400" dirty="0"/>
        </a:p>
      </dgm:t>
    </dgm:pt>
    <dgm:pt modelId="{70F2B451-BD9D-4BA0-BD24-4DAF31680BC2}" cxnId="{9A998764-5299-444C-B2B9-B8FB8529B40C}" type="parTrans">
      <dgm:prSet/>
      <dgm:spPr/>
      <dgm:t>
        <a:bodyPr/>
        <a:lstStyle/>
        <a:p>
          <a:endParaRPr lang="zh-CN" altLang="en-US" sz="1400"/>
        </a:p>
      </dgm:t>
    </dgm:pt>
    <dgm:pt modelId="{56D56EE7-F738-4EA0-9A1F-048AC0844A51}" cxnId="{9A998764-5299-444C-B2B9-B8FB8529B40C}" type="sibTrans">
      <dgm:prSet/>
      <dgm:spPr/>
      <dgm:t>
        <a:bodyPr/>
        <a:lstStyle/>
        <a:p>
          <a:endParaRPr lang="zh-CN" altLang="en-US" sz="1400"/>
        </a:p>
      </dgm:t>
    </dgm:pt>
    <dgm:pt modelId="{ADA5EC20-0F88-4011-9A5C-07C3A98E846F}">
      <dgm:prSet phldrT="[文本]" custT="1"/>
      <dgm:spPr/>
      <dgm:t>
        <a:bodyPr/>
        <a:lstStyle/>
        <a:p>
          <a:r>
            <a:rPr lang="zh-CN" altLang="en-US" sz="1400"/>
            <a:t>二</a:t>
          </a:r>
          <a:r>
            <a:rPr lang="zh-CN" altLang="en-US" sz="1400" smtClean="0"/>
            <a:t>、克服干扰的基本方法</a:t>
          </a:r>
          <a:endParaRPr lang="zh-CN" altLang="en-US" sz="1400" dirty="0"/>
        </a:p>
      </dgm:t>
    </dgm:pt>
    <dgm:pt modelId="{71A4B4C7-A644-457B-8B86-67EA72D01E56}" cxnId="{5C09D8D3-54C2-4F88-B23D-C639BD54A3CA}" type="parTrans">
      <dgm:prSet custT="1"/>
      <dgm:spPr/>
      <dgm:t>
        <a:bodyPr/>
        <a:lstStyle/>
        <a:p>
          <a:endParaRPr lang="zh-CN" altLang="en-US" sz="800"/>
        </a:p>
      </dgm:t>
    </dgm:pt>
    <dgm:pt modelId="{B2F8C4A1-F8E2-4B7C-9404-7848595007C0}" cxnId="{5C09D8D3-54C2-4F88-B23D-C639BD54A3CA}" type="sibTrans">
      <dgm:prSet/>
      <dgm:spPr/>
      <dgm:t>
        <a:bodyPr/>
        <a:lstStyle/>
        <a:p>
          <a:endParaRPr lang="zh-CN" altLang="en-US" sz="2800"/>
        </a:p>
      </dgm:t>
    </dgm:pt>
    <dgm:pt modelId="{4CF0DE3B-B918-440D-BDC8-A6B3820AC326}">
      <dgm:prSet phldrT="[文本]" custT="1"/>
      <dgm:spPr/>
      <dgm:t>
        <a:bodyPr/>
        <a:lstStyle/>
        <a:p>
          <a:r>
            <a:rPr lang="zh-CN" altLang="en-US" sz="1400"/>
            <a:t>一</a:t>
          </a:r>
          <a:r>
            <a:rPr lang="zh-CN" altLang="en-US" sz="1400" smtClean="0"/>
            <a:t>、干扰对控制功能的影响</a:t>
          </a:r>
          <a:endParaRPr lang="zh-CN" altLang="en-US" sz="1400" dirty="0"/>
        </a:p>
      </dgm:t>
    </dgm:pt>
    <dgm:pt modelId="{8F83F135-0420-41EF-A987-6A7DC95733A2}" cxnId="{C87A5C9A-2B76-46BC-9044-AACB3F63BC25}" type="parTrans">
      <dgm:prSet custT="1"/>
      <dgm:spPr/>
      <dgm:t>
        <a:bodyPr/>
        <a:lstStyle/>
        <a:p>
          <a:endParaRPr lang="zh-CN" altLang="en-US" sz="800"/>
        </a:p>
      </dgm:t>
    </dgm:pt>
    <dgm:pt modelId="{21853F10-C9BF-40A5-9933-776CFAA88F6C}" cxnId="{C87A5C9A-2B76-46BC-9044-AACB3F63BC25}" type="sibTrans">
      <dgm:prSet/>
      <dgm:spPr/>
      <dgm:t>
        <a:bodyPr/>
        <a:lstStyle/>
        <a:p>
          <a:endParaRPr lang="zh-CN" altLang="en-US" sz="2800"/>
        </a:p>
      </dgm:t>
    </dgm:pt>
    <dgm:pt modelId="{1ED9D82F-7701-4FC6-B798-0AE79C574629}">
      <dgm:prSet phldrT="[文本]" custT="1"/>
      <dgm:spPr/>
      <dgm:t>
        <a:bodyPr/>
        <a:lstStyle/>
        <a:p>
          <a:r>
            <a:rPr lang="zh-CN" altLang="en-US" sz="1400" smtClean="0"/>
            <a:t>开环改为闭环</a:t>
          </a:r>
          <a:endParaRPr lang="zh-CN" altLang="en-US" sz="1400" dirty="0"/>
        </a:p>
      </dgm:t>
    </dgm:pt>
    <dgm:pt modelId="{1040CA5F-872E-437B-9E56-E4FC62695B75}" cxnId="{D986C4F3-4F23-4A10-A907-437AA75FB292}" type="parTrans">
      <dgm:prSet custT="1"/>
      <dgm:spPr/>
      <dgm:t>
        <a:bodyPr/>
        <a:lstStyle/>
        <a:p>
          <a:endParaRPr lang="zh-CN" altLang="en-US" sz="800"/>
        </a:p>
      </dgm:t>
    </dgm:pt>
    <dgm:pt modelId="{03FFCFD9-B4CB-499A-94AE-0D2F75EE042B}" cxnId="{D986C4F3-4F23-4A10-A907-437AA75FB292}" type="sibTrans">
      <dgm:prSet/>
      <dgm:spPr/>
      <dgm:t>
        <a:bodyPr/>
        <a:lstStyle/>
        <a:p>
          <a:endParaRPr lang="zh-CN" altLang="en-US" sz="2800"/>
        </a:p>
      </dgm:t>
    </dgm:pt>
    <dgm:pt modelId="{52CD4212-2E01-41E0-8B07-9EBD7A3FD1A5}">
      <dgm:prSet phldrT="[文本]" custT="1"/>
      <dgm:spPr/>
      <dgm:t>
        <a:bodyPr/>
        <a:lstStyle/>
        <a:p>
          <a:r>
            <a:rPr lang="zh-CN" altLang="en-US" sz="1400" smtClean="0"/>
            <a:t>可避免就避免，不可避免就减少</a:t>
          </a:r>
          <a:endParaRPr lang="zh-CN" altLang="en-US" sz="1400" dirty="0"/>
        </a:p>
      </dgm:t>
    </dgm:pt>
    <dgm:pt modelId="{307E8830-B7AD-49E3-819E-857F20C8256F}" cxnId="{45F06336-56EA-427C-A312-1C6FFBA8F72E}" type="parTrans">
      <dgm:prSet custT="1"/>
      <dgm:spPr/>
      <dgm:t>
        <a:bodyPr/>
        <a:lstStyle/>
        <a:p>
          <a:endParaRPr lang="zh-CN" altLang="en-US" sz="800"/>
        </a:p>
      </dgm:t>
    </dgm:pt>
    <dgm:pt modelId="{555E632A-5698-4933-A7CF-902A6BC1A944}" cxnId="{45F06336-56EA-427C-A312-1C6FFBA8F72E}" type="sibTrans">
      <dgm:prSet/>
      <dgm:spPr/>
      <dgm:t>
        <a:bodyPr/>
        <a:lstStyle/>
        <a:p>
          <a:endParaRPr lang="zh-CN" altLang="en-US" sz="2800"/>
        </a:p>
      </dgm:t>
    </dgm:pt>
    <dgm:pt modelId="{EB0A54A7-9E8B-4F72-807D-309B58773CE8}" type="pres">
      <dgm:prSet presAssocID="{4B91137F-530E-45D2-8746-DEBDE70826F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4A02354-6478-4724-B230-573A70F50B7D}" type="pres">
      <dgm:prSet presAssocID="{7F69A855-2543-4015-9984-C94BC8ED73B2}" presName="root1" presStyleCnt="0"/>
      <dgm:spPr/>
    </dgm:pt>
    <dgm:pt modelId="{A24BB547-1B5B-49CD-9B1E-F524B1AF08C1}" type="pres">
      <dgm:prSet presAssocID="{7F69A855-2543-4015-9984-C94BC8ED73B2}" presName="LevelOneTextNode" presStyleLbl="node0" presStyleIdx="0" presStyleCnt="1" custScaleX="59675" custScaleY="49204" custLinFactNeighborX="7517" custLinFactNeighborY="99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81C5BC3-C906-4095-80E7-11CC08A6F8AE}" type="pres">
      <dgm:prSet presAssocID="{7F69A855-2543-4015-9984-C94BC8ED73B2}" presName="level2hierChild" presStyleCnt="0"/>
      <dgm:spPr/>
    </dgm:pt>
    <dgm:pt modelId="{7D5EA5B9-7C12-49F7-9855-B1915301E824}" type="pres">
      <dgm:prSet presAssocID="{8F83F135-0420-41EF-A987-6A7DC95733A2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C218795A-E5F7-421B-8AAE-EF5EA23FFE45}" type="pres">
      <dgm:prSet presAssocID="{8F83F135-0420-41EF-A987-6A7DC95733A2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957FB5A5-4B80-46BC-949E-8530FE8B565E}" type="pres">
      <dgm:prSet presAssocID="{4CF0DE3B-B918-440D-BDC8-A6B3820AC326}" presName="root2" presStyleCnt="0"/>
      <dgm:spPr/>
    </dgm:pt>
    <dgm:pt modelId="{D2D7E0F9-9FAA-4E70-A785-D5438DC0B7F2}" type="pres">
      <dgm:prSet presAssocID="{4CF0DE3B-B918-440D-BDC8-A6B3820AC326}" presName="LevelTwoTextNode" presStyleLbl="node2" presStyleIdx="0" presStyleCnt="2" custScaleX="93984" custScaleY="26778" custLinFactNeighborX="-4804" custLinFactNeighborY="-3600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F0543FA-1A0E-4844-A260-CD165FA7BD03}" type="pres">
      <dgm:prSet presAssocID="{4CF0DE3B-B918-440D-BDC8-A6B3820AC326}" presName="level3hierChild" presStyleCnt="0"/>
      <dgm:spPr/>
    </dgm:pt>
    <dgm:pt modelId="{1756E05E-BB5F-4015-954A-66A493E79FE2}" type="pres">
      <dgm:prSet presAssocID="{71A4B4C7-A644-457B-8B86-67EA72D01E56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6F8A5F13-BE3F-4CCB-BF58-260753D3914F}" type="pres">
      <dgm:prSet presAssocID="{71A4B4C7-A644-457B-8B86-67EA72D01E56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01143C6D-1B2A-40E5-8334-63B08FC59644}" type="pres">
      <dgm:prSet presAssocID="{ADA5EC20-0F88-4011-9A5C-07C3A98E846F}" presName="root2" presStyleCnt="0"/>
      <dgm:spPr/>
    </dgm:pt>
    <dgm:pt modelId="{8D6A9E81-D7E6-4546-87BB-8087D23CFDE9}" type="pres">
      <dgm:prSet presAssocID="{ADA5EC20-0F88-4011-9A5C-07C3A98E846F}" presName="LevelTwoTextNode" presStyleLbl="node2" presStyleIdx="1" presStyleCnt="2" custScaleX="94722" custScaleY="25235" custLinFactNeighborX="-4189" custLinFactNeighborY="143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AD81918-12ED-412C-9B21-9E0EF2871E0D}" type="pres">
      <dgm:prSet presAssocID="{ADA5EC20-0F88-4011-9A5C-07C3A98E846F}" presName="level3hierChild" presStyleCnt="0"/>
      <dgm:spPr/>
    </dgm:pt>
    <dgm:pt modelId="{F1A8C634-262C-4C5F-AE5F-667C9F9F6208}" type="pres">
      <dgm:prSet presAssocID="{1040CA5F-872E-437B-9E56-E4FC62695B75}" presName="conn2-1" presStyleLbl="parChTrans1D3" presStyleIdx="0" presStyleCnt="2"/>
      <dgm:spPr/>
      <dgm:t>
        <a:bodyPr/>
        <a:lstStyle/>
        <a:p>
          <a:endParaRPr lang="zh-CN" altLang="en-US"/>
        </a:p>
      </dgm:t>
    </dgm:pt>
    <dgm:pt modelId="{7A8AE7E7-225B-41D9-A17D-54B037E42BE7}" type="pres">
      <dgm:prSet presAssocID="{1040CA5F-872E-437B-9E56-E4FC62695B75}" presName="connTx" presStyleLbl="parChTrans1D3" presStyleIdx="0" presStyleCnt="2"/>
      <dgm:spPr/>
      <dgm:t>
        <a:bodyPr/>
        <a:lstStyle/>
        <a:p>
          <a:endParaRPr lang="zh-CN" altLang="en-US"/>
        </a:p>
      </dgm:t>
    </dgm:pt>
    <dgm:pt modelId="{D315426E-6534-4404-8DF9-53C0EFE0AE1C}" type="pres">
      <dgm:prSet presAssocID="{1ED9D82F-7701-4FC6-B798-0AE79C574629}" presName="root2" presStyleCnt="0"/>
      <dgm:spPr/>
    </dgm:pt>
    <dgm:pt modelId="{BF2B0E6E-8DC2-4504-BB9D-7BC07E324BF3}" type="pres">
      <dgm:prSet presAssocID="{1ED9D82F-7701-4FC6-B798-0AE79C574629}" presName="LevelTwoTextNode" presStyleLbl="node3" presStyleIdx="0" presStyleCnt="2" custScaleX="109017" custScaleY="28909" custLinFactNeighborX="-403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719B7C0-F570-4823-9EFF-4DFA8C86187B}" type="pres">
      <dgm:prSet presAssocID="{1ED9D82F-7701-4FC6-B798-0AE79C574629}" presName="level3hierChild" presStyleCnt="0"/>
      <dgm:spPr/>
    </dgm:pt>
    <dgm:pt modelId="{97C65D2C-6D13-4153-90F3-5B3B7437616A}" type="pres">
      <dgm:prSet presAssocID="{307E8830-B7AD-49E3-819E-857F20C8256F}" presName="conn2-1" presStyleLbl="parChTrans1D3" presStyleIdx="1" presStyleCnt="2"/>
      <dgm:spPr/>
      <dgm:t>
        <a:bodyPr/>
        <a:lstStyle/>
        <a:p>
          <a:endParaRPr lang="zh-CN" altLang="en-US"/>
        </a:p>
      </dgm:t>
    </dgm:pt>
    <dgm:pt modelId="{862F640B-2562-4956-AAFD-D683E8AF3140}" type="pres">
      <dgm:prSet presAssocID="{307E8830-B7AD-49E3-819E-857F20C8256F}" presName="connTx" presStyleLbl="parChTrans1D3" presStyleIdx="1" presStyleCnt="2"/>
      <dgm:spPr/>
      <dgm:t>
        <a:bodyPr/>
        <a:lstStyle/>
        <a:p>
          <a:endParaRPr lang="zh-CN" altLang="en-US"/>
        </a:p>
      </dgm:t>
    </dgm:pt>
    <dgm:pt modelId="{511626D0-2FCF-407A-8035-1B1823CADF5C}" type="pres">
      <dgm:prSet presAssocID="{52CD4212-2E01-41E0-8B07-9EBD7A3FD1A5}" presName="root2" presStyleCnt="0"/>
      <dgm:spPr/>
    </dgm:pt>
    <dgm:pt modelId="{03765D2F-47D3-49C3-96B7-DA5D6820630A}" type="pres">
      <dgm:prSet presAssocID="{52CD4212-2E01-41E0-8B07-9EBD7A3FD1A5}" presName="LevelTwoTextNode" presStyleLbl="node3" presStyleIdx="1" presStyleCnt="2" custScaleX="109017" custScaleY="28909" custLinFactNeighborX="-403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2E6FF9C-586B-4332-B94D-5239920E0F48}" type="pres">
      <dgm:prSet presAssocID="{52CD4212-2E01-41E0-8B07-9EBD7A3FD1A5}" presName="level3hierChild" presStyleCnt="0"/>
      <dgm:spPr/>
    </dgm:pt>
  </dgm:ptLst>
  <dgm:cxnLst>
    <dgm:cxn modelId="{46BAB2CD-97F9-4A68-B946-57E4DA541C29}" type="presOf" srcId="{8F83F135-0420-41EF-A987-6A7DC95733A2}" destId="{C218795A-E5F7-421B-8AAE-EF5EA23FFE45}" srcOrd="1" destOrd="0" presId="urn:microsoft.com/office/officeart/2005/8/layout/hierarchy2"/>
    <dgm:cxn modelId="{59605B6A-8722-47D9-800F-EA184E877CC6}" type="presOf" srcId="{1040CA5F-872E-437B-9E56-E4FC62695B75}" destId="{7A8AE7E7-225B-41D9-A17D-54B037E42BE7}" srcOrd="1" destOrd="0" presId="urn:microsoft.com/office/officeart/2005/8/layout/hierarchy2"/>
    <dgm:cxn modelId="{2CB563BC-AC32-4A5C-B885-862E21D3D1CC}" type="presOf" srcId="{4B91137F-530E-45D2-8746-DEBDE70826F3}" destId="{EB0A54A7-9E8B-4F72-807D-309B58773CE8}" srcOrd="0" destOrd="0" presId="urn:microsoft.com/office/officeart/2005/8/layout/hierarchy2"/>
    <dgm:cxn modelId="{F68B01BC-6B59-419A-B99A-9D167B9C1766}" type="presOf" srcId="{71A4B4C7-A644-457B-8B86-67EA72D01E56}" destId="{6F8A5F13-BE3F-4CCB-BF58-260753D3914F}" srcOrd="1" destOrd="0" presId="urn:microsoft.com/office/officeart/2005/8/layout/hierarchy2"/>
    <dgm:cxn modelId="{D29AB391-4000-40F5-90E3-63E3A021CD7A}" type="presOf" srcId="{7F69A855-2543-4015-9984-C94BC8ED73B2}" destId="{A24BB547-1B5B-49CD-9B1E-F524B1AF08C1}" srcOrd="0" destOrd="0" presId="urn:microsoft.com/office/officeart/2005/8/layout/hierarchy2"/>
    <dgm:cxn modelId="{190BBE52-4B27-4FB9-8974-9EFC19DAD760}" type="presOf" srcId="{307E8830-B7AD-49E3-819E-857F20C8256F}" destId="{97C65D2C-6D13-4153-90F3-5B3B7437616A}" srcOrd="0" destOrd="0" presId="urn:microsoft.com/office/officeart/2005/8/layout/hierarchy2"/>
    <dgm:cxn modelId="{2126BD3E-8748-4F9D-9D03-7FADB56CAAD1}" type="presOf" srcId="{8F83F135-0420-41EF-A987-6A7DC95733A2}" destId="{7D5EA5B9-7C12-49F7-9855-B1915301E824}" srcOrd="0" destOrd="0" presId="urn:microsoft.com/office/officeart/2005/8/layout/hierarchy2"/>
    <dgm:cxn modelId="{D986C4F3-4F23-4A10-A907-437AA75FB292}" srcId="{ADA5EC20-0F88-4011-9A5C-07C3A98E846F}" destId="{1ED9D82F-7701-4FC6-B798-0AE79C574629}" srcOrd="0" destOrd="0" parTransId="{1040CA5F-872E-437B-9E56-E4FC62695B75}" sibTransId="{03FFCFD9-B4CB-499A-94AE-0D2F75EE042B}"/>
    <dgm:cxn modelId="{B970971E-EA61-43EB-8C61-C23D4D483CC5}" type="presOf" srcId="{1ED9D82F-7701-4FC6-B798-0AE79C574629}" destId="{BF2B0E6E-8DC2-4504-BB9D-7BC07E324BF3}" srcOrd="0" destOrd="0" presId="urn:microsoft.com/office/officeart/2005/8/layout/hierarchy2"/>
    <dgm:cxn modelId="{094FAFAF-B6D5-47BF-B460-21D43324E0A1}" type="presOf" srcId="{ADA5EC20-0F88-4011-9A5C-07C3A98E846F}" destId="{8D6A9E81-D7E6-4546-87BB-8087D23CFDE9}" srcOrd="0" destOrd="0" presId="urn:microsoft.com/office/officeart/2005/8/layout/hierarchy2"/>
    <dgm:cxn modelId="{9A998764-5299-444C-B2B9-B8FB8529B40C}" srcId="{4B91137F-530E-45D2-8746-DEBDE70826F3}" destId="{7F69A855-2543-4015-9984-C94BC8ED73B2}" srcOrd="0" destOrd="0" parTransId="{70F2B451-BD9D-4BA0-BD24-4DAF31680BC2}" sibTransId="{56D56EE7-F738-4EA0-9A1F-048AC0844A51}"/>
    <dgm:cxn modelId="{29ABC521-91D8-47C9-BE0B-B953E58A7A08}" type="presOf" srcId="{4CF0DE3B-B918-440D-BDC8-A6B3820AC326}" destId="{D2D7E0F9-9FAA-4E70-A785-D5438DC0B7F2}" srcOrd="0" destOrd="0" presId="urn:microsoft.com/office/officeart/2005/8/layout/hierarchy2"/>
    <dgm:cxn modelId="{5C09D8D3-54C2-4F88-B23D-C639BD54A3CA}" srcId="{7F69A855-2543-4015-9984-C94BC8ED73B2}" destId="{ADA5EC20-0F88-4011-9A5C-07C3A98E846F}" srcOrd="1" destOrd="0" parTransId="{71A4B4C7-A644-457B-8B86-67EA72D01E56}" sibTransId="{B2F8C4A1-F8E2-4B7C-9404-7848595007C0}"/>
    <dgm:cxn modelId="{B0CF7B6F-67BE-4396-88D9-A333DC0ABFE8}" type="presOf" srcId="{71A4B4C7-A644-457B-8B86-67EA72D01E56}" destId="{1756E05E-BB5F-4015-954A-66A493E79FE2}" srcOrd="0" destOrd="0" presId="urn:microsoft.com/office/officeart/2005/8/layout/hierarchy2"/>
    <dgm:cxn modelId="{C87A5C9A-2B76-46BC-9044-AACB3F63BC25}" srcId="{7F69A855-2543-4015-9984-C94BC8ED73B2}" destId="{4CF0DE3B-B918-440D-BDC8-A6B3820AC326}" srcOrd="0" destOrd="0" parTransId="{8F83F135-0420-41EF-A987-6A7DC95733A2}" sibTransId="{21853F10-C9BF-40A5-9933-776CFAA88F6C}"/>
    <dgm:cxn modelId="{24FF0B07-0ABB-4710-B716-6289722495C1}" type="presOf" srcId="{307E8830-B7AD-49E3-819E-857F20C8256F}" destId="{862F640B-2562-4956-AAFD-D683E8AF3140}" srcOrd="1" destOrd="0" presId="urn:microsoft.com/office/officeart/2005/8/layout/hierarchy2"/>
    <dgm:cxn modelId="{499A8997-CFE5-43DF-A596-CED7DE08A9BB}" type="presOf" srcId="{52CD4212-2E01-41E0-8B07-9EBD7A3FD1A5}" destId="{03765D2F-47D3-49C3-96B7-DA5D6820630A}" srcOrd="0" destOrd="0" presId="urn:microsoft.com/office/officeart/2005/8/layout/hierarchy2"/>
    <dgm:cxn modelId="{CB48B13A-9D66-476E-966C-525D7D3B478C}" type="presOf" srcId="{1040CA5F-872E-437B-9E56-E4FC62695B75}" destId="{F1A8C634-262C-4C5F-AE5F-667C9F9F6208}" srcOrd="0" destOrd="0" presId="urn:microsoft.com/office/officeart/2005/8/layout/hierarchy2"/>
    <dgm:cxn modelId="{45F06336-56EA-427C-A312-1C6FFBA8F72E}" srcId="{ADA5EC20-0F88-4011-9A5C-07C3A98E846F}" destId="{52CD4212-2E01-41E0-8B07-9EBD7A3FD1A5}" srcOrd="1" destOrd="0" parTransId="{307E8830-B7AD-49E3-819E-857F20C8256F}" sibTransId="{555E632A-5698-4933-A7CF-902A6BC1A944}"/>
    <dgm:cxn modelId="{5FC9B082-55E5-4B53-8EDA-975DDA6BD5DB}" type="presParOf" srcId="{EB0A54A7-9E8B-4F72-807D-309B58773CE8}" destId="{84A02354-6478-4724-B230-573A70F50B7D}" srcOrd="0" destOrd="0" presId="urn:microsoft.com/office/officeart/2005/8/layout/hierarchy2"/>
    <dgm:cxn modelId="{60027563-FB33-4B74-BCD0-526FCA3B9FC4}" type="presParOf" srcId="{84A02354-6478-4724-B230-573A70F50B7D}" destId="{A24BB547-1B5B-49CD-9B1E-F524B1AF08C1}" srcOrd="0" destOrd="0" presId="urn:microsoft.com/office/officeart/2005/8/layout/hierarchy2"/>
    <dgm:cxn modelId="{66857F6F-4FA9-41F4-9E1C-4F64CECE1761}" type="presParOf" srcId="{84A02354-6478-4724-B230-573A70F50B7D}" destId="{E81C5BC3-C906-4095-80E7-11CC08A6F8AE}" srcOrd="1" destOrd="0" presId="urn:microsoft.com/office/officeart/2005/8/layout/hierarchy2"/>
    <dgm:cxn modelId="{8CFD5466-7277-4E27-83EC-F0056E173054}" type="presParOf" srcId="{E81C5BC3-C906-4095-80E7-11CC08A6F8AE}" destId="{7D5EA5B9-7C12-49F7-9855-B1915301E824}" srcOrd="0" destOrd="0" presId="urn:microsoft.com/office/officeart/2005/8/layout/hierarchy2"/>
    <dgm:cxn modelId="{939853E0-4094-4187-978C-1FA6869352BE}" type="presParOf" srcId="{7D5EA5B9-7C12-49F7-9855-B1915301E824}" destId="{C218795A-E5F7-421B-8AAE-EF5EA23FFE45}" srcOrd="0" destOrd="0" presId="urn:microsoft.com/office/officeart/2005/8/layout/hierarchy2"/>
    <dgm:cxn modelId="{36F99FA7-8458-400F-AC3C-AC15E5D22327}" type="presParOf" srcId="{E81C5BC3-C906-4095-80E7-11CC08A6F8AE}" destId="{957FB5A5-4B80-46BC-949E-8530FE8B565E}" srcOrd="1" destOrd="0" presId="urn:microsoft.com/office/officeart/2005/8/layout/hierarchy2"/>
    <dgm:cxn modelId="{2627FD04-F301-40A6-BB02-D0AA0E2364C0}" type="presParOf" srcId="{957FB5A5-4B80-46BC-949E-8530FE8B565E}" destId="{D2D7E0F9-9FAA-4E70-A785-D5438DC0B7F2}" srcOrd="0" destOrd="0" presId="urn:microsoft.com/office/officeart/2005/8/layout/hierarchy2"/>
    <dgm:cxn modelId="{5B1F2EC2-854B-4389-95E9-7A02EF2F4D5B}" type="presParOf" srcId="{957FB5A5-4B80-46BC-949E-8530FE8B565E}" destId="{BF0543FA-1A0E-4844-A260-CD165FA7BD03}" srcOrd="1" destOrd="0" presId="urn:microsoft.com/office/officeart/2005/8/layout/hierarchy2"/>
    <dgm:cxn modelId="{4C892786-5B80-4508-A18B-A0FC56D0BBCF}" type="presParOf" srcId="{E81C5BC3-C906-4095-80E7-11CC08A6F8AE}" destId="{1756E05E-BB5F-4015-954A-66A493E79FE2}" srcOrd="2" destOrd="0" presId="urn:microsoft.com/office/officeart/2005/8/layout/hierarchy2"/>
    <dgm:cxn modelId="{5049DB38-DC62-4C86-82A0-DC086606494B}" type="presParOf" srcId="{1756E05E-BB5F-4015-954A-66A493E79FE2}" destId="{6F8A5F13-BE3F-4CCB-BF58-260753D3914F}" srcOrd="0" destOrd="0" presId="urn:microsoft.com/office/officeart/2005/8/layout/hierarchy2"/>
    <dgm:cxn modelId="{208BB9FD-26E7-45B2-83BC-F789D80E68B3}" type="presParOf" srcId="{E81C5BC3-C906-4095-80E7-11CC08A6F8AE}" destId="{01143C6D-1B2A-40E5-8334-63B08FC59644}" srcOrd="3" destOrd="0" presId="urn:microsoft.com/office/officeart/2005/8/layout/hierarchy2"/>
    <dgm:cxn modelId="{321A868E-4313-4C57-BB6F-66DA2562481B}" type="presParOf" srcId="{01143C6D-1B2A-40E5-8334-63B08FC59644}" destId="{8D6A9E81-D7E6-4546-87BB-8087D23CFDE9}" srcOrd="0" destOrd="0" presId="urn:microsoft.com/office/officeart/2005/8/layout/hierarchy2"/>
    <dgm:cxn modelId="{AAB5D27B-6CA6-480F-92EC-1142569A31FF}" type="presParOf" srcId="{01143C6D-1B2A-40E5-8334-63B08FC59644}" destId="{8AD81918-12ED-412C-9B21-9E0EF2871E0D}" srcOrd="1" destOrd="0" presId="urn:microsoft.com/office/officeart/2005/8/layout/hierarchy2"/>
    <dgm:cxn modelId="{B5A4BE8D-DCE8-42F6-A8E3-A47DA55A84E8}" type="presParOf" srcId="{8AD81918-12ED-412C-9B21-9E0EF2871E0D}" destId="{F1A8C634-262C-4C5F-AE5F-667C9F9F6208}" srcOrd="0" destOrd="0" presId="urn:microsoft.com/office/officeart/2005/8/layout/hierarchy2"/>
    <dgm:cxn modelId="{4C686389-6BE0-44A8-BDC4-3084663D3F10}" type="presParOf" srcId="{F1A8C634-262C-4C5F-AE5F-667C9F9F6208}" destId="{7A8AE7E7-225B-41D9-A17D-54B037E42BE7}" srcOrd="0" destOrd="0" presId="urn:microsoft.com/office/officeart/2005/8/layout/hierarchy2"/>
    <dgm:cxn modelId="{9F8D168F-E058-453F-9109-265CEF74CD99}" type="presParOf" srcId="{8AD81918-12ED-412C-9B21-9E0EF2871E0D}" destId="{D315426E-6534-4404-8DF9-53C0EFE0AE1C}" srcOrd="1" destOrd="0" presId="urn:microsoft.com/office/officeart/2005/8/layout/hierarchy2"/>
    <dgm:cxn modelId="{1B7A8C98-E724-44AD-8EB2-9F6B41CB38A8}" type="presParOf" srcId="{D315426E-6534-4404-8DF9-53C0EFE0AE1C}" destId="{BF2B0E6E-8DC2-4504-BB9D-7BC07E324BF3}" srcOrd="0" destOrd="0" presId="urn:microsoft.com/office/officeart/2005/8/layout/hierarchy2"/>
    <dgm:cxn modelId="{5F9A4F40-BFAA-4116-8132-E3C581E26D7D}" type="presParOf" srcId="{D315426E-6534-4404-8DF9-53C0EFE0AE1C}" destId="{C719B7C0-F570-4823-9EFF-4DFA8C86187B}" srcOrd="1" destOrd="0" presId="urn:microsoft.com/office/officeart/2005/8/layout/hierarchy2"/>
    <dgm:cxn modelId="{DF1C7DFB-325D-4666-9F5A-D8286CBCFF87}" type="presParOf" srcId="{8AD81918-12ED-412C-9B21-9E0EF2871E0D}" destId="{97C65D2C-6D13-4153-90F3-5B3B7437616A}" srcOrd="2" destOrd="0" presId="urn:microsoft.com/office/officeart/2005/8/layout/hierarchy2"/>
    <dgm:cxn modelId="{8A0B2A7F-D193-4FBF-8DCB-124B267D18AE}" type="presParOf" srcId="{97C65D2C-6D13-4153-90F3-5B3B7437616A}" destId="{862F640B-2562-4956-AAFD-D683E8AF3140}" srcOrd="0" destOrd="0" presId="urn:microsoft.com/office/officeart/2005/8/layout/hierarchy2"/>
    <dgm:cxn modelId="{86E56436-B60C-4E59-843D-DAEEB6D70872}" type="presParOf" srcId="{8AD81918-12ED-412C-9B21-9E0EF2871E0D}" destId="{511626D0-2FCF-407A-8035-1B1823CADF5C}" srcOrd="3" destOrd="0" presId="urn:microsoft.com/office/officeart/2005/8/layout/hierarchy2"/>
    <dgm:cxn modelId="{DA2B3F14-A881-466A-A2E9-C887F7D6BE20}" type="presParOf" srcId="{511626D0-2FCF-407A-8035-1B1823CADF5C}" destId="{03765D2F-47D3-49C3-96B7-DA5D6820630A}" srcOrd="0" destOrd="0" presId="urn:microsoft.com/office/officeart/2005/8/layout/hierarchy2"/>
    <dgm:cxn modelId="{83AC32C6-6F42-4018-A9C5-8940CD47A472}" type="presParOf" srcId="{511626D0-2FCF-407A-8035-1B1823CADF5C}" destId="{B2E6FF9C-586B-4332-B94D-5239920E0F4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195763" cy="3600399"/>
        <a:chOff x="0" y="0"/>
        <a:chExt cx="4195763" cy="3600399"/>
      </a:xfrm>
    </dsp:grpSpPr>
    <dsp:sp modelId="{1232D2EF-2DBA-4148-9878-530C01D7DB31}">
      <dsp:nvSpPr>
        <dsp:cNvPr id="3" name="圆角矩形 2"/>
        <dsp:cNvSpPr/>
      </dsp:nvSpPr>
      <dsp:spPr bwMode="white">
        <a:xfrm>
          <a:off x="0" y="1490696"/>
          <a:ext cx="1599959" cy="619007"/>
        </a:xfrm>
        <a:prstGeom prst="roundRect">
          <a:avLst>
            <a:gd name="adj" fmla="val 10000"/>
          </a:avLst>
        </a:prstGeom>
        <a:solidFill>
          <a:srgbClr val="61B32D"/>
        </a:solidFill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>
              <a:solidFill>
                <a:schemeClr val="bg1"/>
              </a:solidFill>
            </a:rPr>
            <a:t>第四章 控制及</a:t>
          </a:r>
          <a:r>
            <a:rPr lang="zh-CN" altLang="en-US" sz="1400" dirty="0">
              <a:solidFill>
                <a:schemeClr val="bg1"/>
              </a:solidFill>
            </a:rPr>
            <a:t>其设计</a:t>
          </a:r>
          <a:endParaRPr>
            <a:solidFill>
              <a:schemeClr val="dk1"/>
            </a:solidFill>
          </a:endParaRPr>
        </a:p>
      </dsp:txBody>
      <dsp:txXfrm>
        <a:off x="0" y="1490696"/>
        <a:ext cx="1599959" cy="619007"/>
      </dsp:txXfrm>
    </dsp:sp>
    <dsp:sp modelId="{F781E19A-DA9A-4203-89F0-7CF4C75D840D}">
      <dsp:nvSpPr>
        <dsp:cNvPr id="4" name="任意多边形 3"/>
        <dsp:cNvSpPr/>
      </dsp:nvSpPr>
      <dsp:spPr bwMode="white">
        <a:xfrm>
          <a:off x="1093872" y="1072868"/>
          <a:ext cx="1507380" cy="30947"/>
        </a:xfrm>
        <a:custGeom>
          <a:avLst/>
          <a:gdLst/>
          <a:ahLst/>
          <a:cxnLst/>
          <a:pathLst>
            <a:path w="2374" h="49">
              <a:moveTo>
                <a:pt x="797" y="1145"/>
              </a:moveTo>
              <a:lnTo>
                <a:pt x="1577" y="-1097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093872" y="1072868"/>
        <a:ext cx="1507380" cy="30947"/>
      </dsp:txXfrm>
    </dsp:sp>
    <dsp:sp modelId="{E782832A-D173-46C9-9904-6341B9DB2CC1}">
      <dsp:nvSpPr>
        <dsp:cNvPr id="5" name="圆角矩形 4"/>
        <dsp:cNvSpPr/>
      </dsp:nvSpPr>
      <dsp:spPr bwMode="white">
        <a:xfrm>
          <a:off x="2095164" y="66981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tx1"/>
              </a:solidFill>
            </a:rPr>
            <a:t>第一节  了解控制</a:t>
          </a:r>
          <a:endParaRPr>
            <a:solidFill>
              <a:schemeClr val="dk1"/>
            </a:solidFill>
          </a:endParaRPr>
        </a:p>
      </dsp:txBody>
      <dsp:txXfrm>
        <a:off x="2095164" y="66981"/>
        <a:ext cx="2047179" cy="619007"/>
      </dsp:txXfrm>
    </dsp:sp>
    <dsp:sp modelId="{34D8D377-3DE4-49EA-93F2-924E0EE4E25D}">
      <dsp:nvSpPr>
        <dsp:cNvPr id="6" name="任意多边形 5"/>
        <dsp:cNvSpPr/>
      </dsp:nvSpPr>
      <dsp:spPr bwMode="white">
        <a:xfrm>
          <a:off x="1413981" y="1428797"/>
          <a:ext cx="867162" cy="30947"/>
        </a:xfrm>
        <a:custGeom>
          <a:avLst/>
          <a:gdLst/>
          <a:ahLst/>
          <a:cxnLst/>
          <a:pathLst>
            <a:path w="1366" h="49">
              <a:moveTo>
                <a:pt x="293" y="585"/>
              </a:moveTo>
              <a:lnTo>
                <a:pt x="1073" y="-536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413981" y="1428797"/>
        <a:ext cx="867162" cy="30947"/>
      </dsp:txXfrm>
    </dsp:sp>
    <dsp:sp modelId="{915DE2FC-EDE7-4EF5-9CE5-A830A2BEFC0E}">
      <dsp:nvSpPr>
        <dsp:cNvPr id="7" name="圆角矩形 6"/>
        <dsp:cNvSpPr/>
      </dsp:nvSpPr>
      <dsp:spPr bwMode="white">
        <a:xfrm>
          <a:off x="2095164" y="778839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tx1"/>
              </a:solidFill>
            </a:rPr>
            <a:t>第二节  控制系统的组成和描述</a:t>
          </a:r>
          <a:endParaRPr>
            <a:solidFill>
              <a:schemeClr val="dk1"/>
            </a:solidFill>
          </a:endParaRPr>
        </a:p>
      </dsp:txBody>
      <dsp:txXfrm>
        <a:off x="2095164" y="778839"/>
        <a:ext cx="2047179" cy="619007"/>
      </dsp:txXfrm>
    </dsp:sp>
    <dsp:sp modelId="{79CB71F2-6C80-46AD-8E4E-B4602C9650CF}">
      <dsp:nvSpPr>
        <dsp:cNvPr id="8" name="任意多边形 7"/>
        <dsp:cNvSpPr/>
      </dsp:nvSpPr>
      <dsp:spPr bwMode="white">
        <a:xfrm>
          <a:off x="1599959" y="1784726"/>
          <a:ext cx="495205" cy="30947"/>
        </a:xfrm>
        <a:custGeom>
          <a:avLst/>
          <a:gdLst/>
          <a:ahLst/>
          <a:cxnLst/>
          <a:pathLst>
            <a:path w="780" h="49">
              <a:moveTo>
                <a:pt x="0" y="24"/>
              </a:moveTo>
              <a:lnTo>
                <a:pt x="780" y="24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599959" y="1784726"/>
        <a:ext cx="495205" cy="30947"/>
      </dsp:txXfrm>
    </dsp:sp>
    <dsp:sp modelId="{3D08C9DC-8E07-439B-8713-D0A54A6ED9D3}">
      <dsp:nvSpPr>
        <dsp:cNvPr id="9" name="圆角矩形 8"/>
        <dsp:cNvSpPr/>
      </dsp:nvSpPr>
      <dsp:spPr bwMode="white">
        <a:xfrm>
          <a:off x="2095164" y="1490696"/>
          <a:ext cx="204717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tx1"/>
              </a:solidFill>
            </a:rPr>
            <a:t>第三节  简单控制系统的设计</a:t>
          </a:r>
          <a:endParaRPr>
            <a:solidFill>
              <a:schemeClr val="dk1"/>
            </a:solidFill>
          </a:endParaRPr>
        </a:p>
      </dsp:txBody>
      <dsp:txXfrm>
        <a:off x="2095164" y="1490696"/>
        <a:ext cx="2047179" cy="619007"/>
      </dsp:txXfrm>
    </dsp:sp>
    <dsp:sp modelId="{A30EA572-D6E3-48CF-B880-46D109B8C242}">
      <dsp:nvSpPr>
        <dsp:cNvPr id="10" name="任意多边形 9"/>
        <dsp:cNvSpPr/>
      </dsp:nvSpPr>
      <dsp:spPr bwMode="white">
        <a:xfrm>
          <a:off x="1413981" y="2140655"/>
          <a:ext cx="867162" cy="30947"/>
        </a:xfrm>
        <a:custGeom>
          <a:avLst/>
          <a:gdLst/>
          <a:ahLst/>
          <a:cxnLst/>
          <a:pathLst>
            <a:path w="1366" h="49">
              <a:moveTo>
                <a:pt x="293" y="-536"/>
              </a:moveTo>
              <a:lnTo>
                <a:pt x="1073" y="585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413981" y="2140655"/>
        <a:ext cx="867162" cy="30947"/>
      </dsp:txXfrm>
    </dsp:sp>
    <dsp:sp modelId="{D939C3B6-E4B1-4CDF-92ED-8BE31A3495FE}">
      <dsp:nvSpPr>
        <dsp:cNvPr id="11" name="圆角矩形 10"/>
        <dsp:cNvSpPr/>
      </dsp:nvSpPr>
      <dsp:spPr bwMode="white">
        <a:xfrm>
          <a:off x="2095164" y="2202554"/>
          <a:ext cx="2073883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rgbClr val="FF0000"/>
              </a:solidFill>
            </a:rPr>
            <a:t>第四节  控制中的干扰</a:t>
          </a:r>
          <a:endParaRPr>
            <a:solidFill>
              <a:schemeClr val="dk1"/>
            </a:solidFill>
          </a:endParaRPr>
        </a:p>
      </dsp:txBody>
      <dsp:txXfrm>
        <a:off x="2095164" y="2202554"/>
        <a:ext cx="2073883" cy="619007"/>
      </dsp:txXfrm>
    </dsp:sp>
    <dsp:sp modelId="{366E3801-2B6F-4805-9878-B973884D9A74}">
      <dsp:nvSpPr>
        <dsp:cNvPr id="12" name="任意多边形 11"/>
        <dsp:cNvSpPr/>
      </dsp:nvSpPr>
      <dsp:spPr bwMode="white">
        <a:xfrm>
          <a:off x="1093872" y="2496584"/>
          <a:ext cx="1507380" cy="30947"/>
        </a:xfrm>
        <a:custGeom>
          <a:avLst/>
          <a:gdLst/>
          <a:ahLst/>
          <a:cxnLst/>
          <a:pathLst>
            <a:path w="2374" h="49">
              <a:moveTo>
                <a:pt x="797" y="-1097"/>
              </a:moveTo>
              <a:lnTo>
                <a:pt x="1577" y="1145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400">
            <a:solidFill>
              <a:schemeClr val="tx1"/>
            </a:solidFill>
          </a:endParaRPr>
        </a:p>
      </dsp:txBody>
      <dsp:txXfrm>
        <a:off x="1093872" y="2496584"/>
        <a:ext cx="1507380" cy="30947"/>
      </dsp:txXfrm>
    </dsp:sp>
    <dsp:sp modelId="{B780C068-746F-4B2B-BD5E-72DC73816534}">
      <dsp:nvSpPr>
        <dsp:cNvPr id="13" name="圆角矩形 12"/>
        <dsp:cNvSpPr/>
      </dsp:nvSpPr>
      <dsp:spPr bwMode="white">
        <a:xfrm>
          <a:off x="2095164" y="2914411"/>
          <a:ext cx="2100599" cy="619007"/>
        </a:xfrm>
        <a:prstGeom prst="roundRect">
          <a:avLst>
            <a:gd name="adj" fmla="val 10000"/>
          </a:avLst>
        </a:prstGeom>
      </dsp:spPr>
      <dsp:style>
        <a:lnRef idx="2">
          <a:schemeClr val="accent6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dirty="0">
              <a:solidFill>
                <a:schemeClr val="dk1"/>
              </a:solidFill>
            </a:rPr>
            <a:t>综合学习活动</a:t>
          </a:r>
          <a:endParaRPr>
            <a:solidFill>
              <a:schemeClr val="dk1"/>
            </a:solidFill>
          </a:endParaRPr>
        </a:p>
      </dsp:txBody>
      <dsp:txXfrm>
        <a:off x="2095164" y="2914411"/>
        <a:ext cx="2100599" cy="619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442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74952" y="0"/>
            <a:ext cx="4341442" cy="34440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4259E43-1958-44EC-A6CE-5F66F1A747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1442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74952" y="6542560"/>
            <a:ext cx="4341442" cy="344408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BE085FC-0862-49C4-A882-426C450363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43320"/>
            <a:ext cx="9144000" cy="862006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500166" y="857238"/>
            <a:ext cx="6072230" cy="2643206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828418"/>
            <a:ext cx="6228184" cy="691064"/>
          </a:xfrm>
        </p:spPr>
        <p:txBody>
          <a:bodyPr anchor="b">
            <a:noAutofit/>
          </a:bodyPr>
          <a:lstStyle>
            <a:lvl1pPr algn="ctr">
              <a:defRPr sz="3600" b="1">
                <a:solidFill>
                  <a:srgbClr val="61B32D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5" y="4034563"/>
            <a:ext cx="4156779" cy="87001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56FFE-CC47-4249-A8E7-2B49C11D49F1}" type="slidenum">
              <a:rPr lang="zh-CN" altLang="en-US" smtClean="0"/>
            </a:fld>
            <a:endParaRPr lang="zh-CN" altLang="en-US"/>
          </a:p>
        </p:txBody>
      </p:sp>
      <p:pic>
        <p:nvPicPr>
          <p:cNvPr id="10243" name="Picture 3" descr="G:\2021-09-信息技术资源\通用技术必修2\素材\bg.png"/>
          <p:cNvPicPr>
            <a:picLocks noChangeAspect="1" noChangeArrowheads="1"/>
          </p:cNvPicPr>
          <p:nvPr userDrawn="1"/>
        </p:nvPicPr>
        <p:blipFill>
          <a:blip r:embed="rId2" cstate="print"/>
          <a:srcRect t="4189"/>
          <a:stretch>
            <a:fillRect/>
          </a:stretch>
        </p:blipFill>
        <p:spPr bwMode="auto">
          <a:xfrm>
            <a:off x="3875626" y="0"/>
            <a:ext cx="5268374" cy="5143500"/>
          </a:xfrm>
          <a:prstGeom prst="rect">
            <a:avLst/>
          </a:prstGeom>
          <a:noFill/>
        </p:spPr>
      </p:pic>
      <p:pic>
        <p:nvPicPr>
          <p:cNvPr id="10244" name="Picture 4" descr="G:\2021-09-信息技术资源\通用技术必修2\素材\标题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83518"/>
            <a:ext cx="3456384" cy="2030931"/>
          </a:xfrm>
          <a:prstGeom prst="rect">
            <a:avLst/>
          </a:prstGeom>
          <a:noFill/>
        </p:spPr>
      </p:pic>
      <p:pic>
        <p:nvPicPr>
          <p:cNvPr id="4" name="图片 3" descr="校徽图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7160" y="123190"/>
            <a:ext cx="1410335" cy="13373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987574"/>
            <a:ext cx="4196517" cy="3647529"/>
          </a:xfrm>
        </p:spPr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87574"/>
            <a:ext cx="4119314" cy="3647529"/>
          </a:xfrm>
        </p:spPr>
        <p:txBody>
          <a:bodyPr/>
          <a:lstStyle>
            <a:lvl3pPr marL="685800" indent="0">
              <a:buNone/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4282" y="857238"/>
            <a:ext cx="4214842" cy="78581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070C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单击此处编辑母版文本样式首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1785932"/>
            <a:ext cx="3857652" cy="285512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857238"/>
            <a:ext cx="4214842" cy="785818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40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Clr>
                <a:srgbClr val="00B0F0"/>
              </a:buClr>
              <a:buSzPct val="80000"/>
              <a:buFont typeface="Wingdings" panose="05000000000000000000" pitchFamily="2" charset="2"/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85932"/>
            <a:ext cx="3943378" cy="285752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915566"/>
            <a:ext cx="2948940" cy="627482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15566"/>
            <a:ext cx="4629150" cy="34849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2.png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0" cstate="print">
            <a:duotone>
              <a:prstClr val="black"/>
              <a:srgbClr val="61B32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/>
          <a:stretch>
            <a:fillRect/>
          </a:stretch>
        </p:blipFill>
        <p:spPr>
          <a:xfrm>
            <a:off x="0" y="-211"/>
            <a:ext cx="9144000" cy="73751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5616" y="90381"/>
            <a:ext cx="6192688" cy="465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33567"/>
            <a:ext cx="8712968" cy="3726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6143636" y="4767367"/>
            <a:ext cx="3000364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100" kern="1200" dirty="0">
                <a:solidFill>
                  <a:srgbClr val="C00000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</a:t>
            </a:r>
            <a:r>
              <a:rPr lang="zh-CN" altLang="en-US" sz="1100" dirty="0">
                <a:solidFill>
                  <a:srgbClr val="C00000"/>
                </a:solidFill>
                <a:sym typeface="Wingdings" panose="05000000000000000000"/>
              </a:rPr>
              <a:t>　　</a:t>
            </a:r>
            <a:r>
              <a:rPr lang="zh-CN" altLang="en-US" sz="1100" dirty="0">
                <a:solidFill>
                  <a:srgbClr val="C00000"/>
                </a:solidFill>
              </a:rPr>
              <a:t>粤版高中通用技术</a:t>
            </a:r>
            <a:r>
              <a:rPr lang="en-US" altLang="zh-CN" sz="1100" dirty="0">
                <a:solidFill>
                  <a:srgbClr val="C00000"/>
                </a:solidFill>
              </a:rPr>
              <a:t>《</a:t>
            </a:r>
            <a:r>
              <a:rPr lang="zh-CN" altLang="en-US" sz="1100" dirty="0">
                <a:solidFill>
                  <a:srgbClr val="C00000"/>
                </a:solidFill>
              </a:rPr>
              <a:t>技术与</a:t>
            </a:r>
            <a:r>
              <a:rPr lang="zh-CN" altLang="en-US" sz="1100">
                <a:solidFill>
                  <a:srgbClr val="C00000"/>
                </a:solidFill>
              </a:rPr>
              <a:t>设计</a:t>
            </a:r>
            <a:r>
              <a:rPr lang="en-US" altLang="zh-CN" sz="1100">
                <a:solidFill>
                  <a:srgbClr val="C00000"/>
                </a:solidFill>
              </a:rPr>
              <a:t>2》</a:t>
            </a:r>
            <a:endParaRPr lang="zh-CN" altLang="en-US" sz="1100" dirty="0">
              <a:solidFill>
                <a:srgbClr val="C00000"/>
              </a:solidFill>
            </a:endParaRPr>
          </a:p>
        </p:txBody>
      </p:sp>
      <p:sp>
        <p:nvSpPr>
          <p:cNvPr id="8" name="직사각형 45"/>
          <p:cNvSpPr/>
          <p:nvPr userDrawn="1"/>
        </p:nvSpPr>
        <p:spPr>
          <a:xfrm>
            <a:off x="6143636" y="4767366"/>
            <a:ext cx="3000364" cy="18000"/>
          </a:xfrm>
          <a:prstGeom prst="rect">
            <a:avLst/>
          </a:prstGeom>
          <a:solidFill>
            <a:srgbClr val="61B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" name="图片 3" descr="仪中校名手书  baise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948170" y="0"/>
            <a:ext cx="2078355" cy="593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>
              <a:lumMod val="9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0B0F0"/>
        </a:buClr>
        <a:buSzPct val="80000"/>
        <a:buFont typeface="Wingdings" panose="05000000000000000000" pitchFamily="2" charset="2"/>
        <a:buChar char="l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0B0F0"/>
        </a:buClr>
        <a:buSzPct val="60000"/>
        <a:buFont typeface="Wingdings" panose="05000000000000000000" pitchFamily="2" charset="2"/>
        <a:buChar char="n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anose="05020102010507070707" pitchFamily="18" charset="2"/>
        <a:buChar char="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A58A-A236-4CF3-BAD1-67C982A488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56FFE-CC47-4249-A8E7-2B49C11D49F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0" y="2714626"/>
            <a:ext cx="6228184" cy="590542"/>
          </a:xfrm>
        </p:spPr>
        <p:txBody>
          <a:bodyPr/>
          <a:lstStyle/>
          <a:p>
            <a:r>
              <a:rPr lang="zh-CN" altLang="en-US" dirty="0"/>
              <a:t>第四章 控制及其设计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0" y="4034563"/>
            <a:ext cx="5436096" cy="870018"/>
          </a:xfrm>
        </p:spPr>
        <p:txBody>
          <a:bodyPr>
            <a:normAutofit/>
          </a:bodyPr>
          <a:lstStyle/>
          <a:p>
            <a:r>
              <a:rPr lang="zh-CN" altLang="en-US" smtClean="0"/>
              <a:t>第四节  控制中的干扰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214842" cy="107157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mtClean="0"/>
              <a:t>项目选择：</a:t>
            </a:r>
            <a:endParaRPr lang="zh-CN" altLang="en-US" smtClean="0"/>
          </a:p>
          <a:p>
            <a:pPr>
              <a:lnSpc>
                <a:spcPct val="120000"/>
              </a:lnSpc>
            </a:pPr>
            <a:r>
              <a:rPr lang="zh-CN" altLang="en-US" smtClean="0"/>
              <a:t>●项目</a:t>
            </a:r>
            <a:r>
              <a:rPr lang="en-US" altLang="zh-CN" smtClean="0"/>
              <a:t>1</a:t>
            </a:r>
            <a:r>
              <a:rPr lang="zh-CN" altLang="en-US" smtClean="0"/>
              <a:t>：升国旗定时控制装置 </a:t>
            </a:r>
            <a:endParaRPr lang="zh-CN" altLang="en-US" smtClean="0"/>
          </a:p>
          <a:p>
            <a:pPr>
              <a:lnSpc>
                <a:spcPct val="120000"/>
              </a:lnSpc>
            </a:pPr>
            <a:r>
              <a:rPr lang="zh-CN" altLang="en-US" smtClean="0"/>
              <a:t>●项目</a:t>
            </a:r>
            <a:r>
              <a:rPr lang="en-US" altLang="zh-CN" smtClean="0"/>
              <a:t>2</a:t>
            </a:r>
            <a:r>
              <a:rPr lang="zh-CN" altLang="en-US" smtClean="0"/>
              <a:t>：恒温箱的温度控制装置 </a:t>
            </a:r>
            <a:endParaRPr lang="zh-CN" altLang="en-US" smtClean="0"/>
          </a:p>
          <a:p>
            <a:pPr>
              <a:lnSpc>
                <a:spcPct val="120000"/>
              </a:lnSpc>
            </a:pPr>
            <a:endParaRPr lang="zh-CN" altLang="en-US"/>
          </a:p>
        </p:txBody>
      </p:sp>
      <p:sp>
        <p:nvSpPr>
          <p:cNvPr id="15" name="内容占位符 14"/>
          <p:cNvSpPr>
            <a:spLocks noGrp="1"/>
          </p:cNvSpPr>
          <p:nvPr>
            <p:ph sz="half" idx="2"/>
          </p:nvPr>
        </p:nvSpPr>
        <p:spPr>
          <a:xfrm>
            <a:off x="357158" y="2214560"/>
            <a:ext cx="3643338" cy="2426497"/>
          </a:xfrm>
        </p:spPr>
        <p:txBody>
          <a:bodyPr>
            <a:normAutofit/>
          </a:bodyPr>
          <a:lstStyle/>
          <a:p>
            <a:r>
              <a:rPr lang="zh-CN" altLang="en-US" sz="1400" smtClean="0"/>
              <a:t>目的及要求 </a:t>
            </a:r>
            <a:endParaRPr lang="zh-CN" altLang="en-US" sz="140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200" smtClean="0"/>
              <a:t>通过具体的设计制作活动，进一步理解和应用控制系统设计的基本思想和方法。 </a:t>
            </a:r>
            <a:endParaRPr lang="en-US" altLang="zh-CN" sz="120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200" smtClean="0"/>
              <a:t>绘制简单的设计图纸，编制设计说明书。 </a:t>
            </a:r>
            <a:endParaRPr lang="zh-CN" altLang="en-US" sz="120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200" smtClean="0"/>
              <a:t>若有条件，尝试运行（或模拟）设计方案。 </a:t>
            </a:r>
            <a:endParaRPr lang="zh-CN" altLang="en-US" sz="120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200" smtClean="0"/>
              <a:t>尽量使用计算机辅助设计软件进行设计。 </a:t>
            </a:r>
            <a:endParaRPr lang="zh-CN" altLang="en-US" sz="120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200" smtClean="0"/>
              <a:t>以小组为单位，分工合作完成。</a:t>
            </a:r>
            <a:endParaRPr lang="zh-CN" altLang="en-US" sz="1200"/>
          </a:p>
        </p:txBody>
      </p:sp>
      <p:sp>
        <p:nvSpPr>
          <p:cNvPr id="18" name="内容占位符 17"/>
          <p:cNvSpPr>
            <a:spLocks noGrp="1"/>
          </p:cNvSpPr>
          <p:nvPr>
            <p:ph sz="quarter" idx="4"/>
          </p:nvPr>
        </p:nvSpPr>
        <p:spPr>
          <a:xfrm>
            <a:off x="4572000" y="1071552"/>
            <a:ext cx="4214842" cy="3571900"/>
          </a:xfrm>
        </p:spPr>
        <p:txBody>
          <a:bodyPr>
            <a:noAutofit/>
          </a:bodyPr>
          <a:lstStyle/>
          <a:p>
            <a:r>
              <a:rPr lang="zh-CN" altLang="en-US" sz="1400" smtClean="0"/>
              <a:t>设计过程 </a:t>
            </a:r>
            <a:endParaRPr lang="zh-CN" altLang="en-US" sz="140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200" smtClean="0"/>
              <a:t>设计目标及要求。讨论并列出具体的性能指标，如设定时间（项目</a:t>
            </a:r>
            <a:r>
              <a:rPr lang="en-US" altLang="zh-CN" sz="1200" smtClean="0"/>
              <a:t>1</a:t>
            </a:r>
            <a:r>
              <a:rPr lang="zh-CN" altLang="en-US" sz="1200" smtClean="0"/>
              <a:t>）、恒定温度 （项目</a:t>
            </a:r>
            <a:r>
              <a:rPr lang="en-US" altLang="zh-CN" sz="1200" smtClean="0"/>
              <a:t>2</a:t>
            </a:r>
            <a:r>
              <a:rPr lang="zh-CN" altLang="en-US" sz="1200" smtClean="0"/>
              <a:t>）等。 </a:t>
            </a:r>
            <a:endParaRPr lang="zh-CN" altLang="en-US" sz="120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200" smtClean="0"/>
              <a:t>搜集相关资料。 </a:t>
            </a:r>
            <a:endParaRPr lang="zh-CN" altLang="en-US" sz="1200" smtClean="0"/>
          </a:p>
          <a:p>
            <a:pPr marL="914400" lvl="2" indent="-228600">
              <a:buFont typeface="+mj-ea"/>
              <a:buAutoNum type="circleNumDbPlain"/>
            </a:pPr>
            <a:r>
              <a:rPr lang="zh-CN" altLang="en-US" sz="1000" smtClean="0"/>
              <a:t>了解同类（或相关）项目（装置）的工作原理。 </a:t>
            </a:r>
            <a:endParaRPr lang="zh-CN" altLang="en-US" sz="1000" smtClean="0"/>
          </a:p>
          <a:p>
            <a:pPr marL="914400" lvl="2" indent="-228600">
              <a:buFont typeface="+mj-ea"/>
              <a:buAutoNum type="circleNumDbPlain"/>
            </a:pPr>
            <a:r>
              <a:rPr lang="zh-CN" altLang="en-US" sz="1000" smtClean="0"/>
              <a:t>搜集、整理相关的技术资料。 </a:t>
            </a:r>
            <a:endParaRPr lang="zh-CN" altLang="en-US" sz="100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200" smtClean="0"/>
              <a:t>制订设计方案。 </a:t>
            </a:r>
            <a:endParaRPr lang="zh-CN" altLang="en-US" sz="1200" smtClean="0"/>
          </a:p>
          <a:p>
            <a:pPr marL="914400" lvl="2" indent="-228600">
              <a:buFont typeface="+mj-ea"/>
              <a:buAutoNum type="circleNumDbPlain"/>
            </a:pPr>
            <a:r>
              <a:rPr lang="zh-CN" altLang="en-US" sz="1000" smtClean="0"/>
              <a:t>绘制简单的设计图纸，有条件可运用绘图软件绘制。</a:t>
            </a:r>
            <a:endParaRPr lang="en-US" altLang="zh-CN" sz="1000" smtClean="0"/>
          </a:p>
          <a:p>
            <a:pPr marL="914400" lvl="2" indent="-228600">
              <a:buFont typeface="+mj-ea"/>
              <a:buAutoNum type="circleNumDbPlain"/>
            </a:pPr>
            <a:r>
              <a:rPr lang="zh-CN" altLang="en-US" sz="1000" smtClean="0"/>
              <a:t>列出所用的元器件清单。 </a:t>
            </a:r>
            <a:endParaRPr lang="zh-CN" altLang="en-US" sz="100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200" smtClean="0"/>
              <a:t>收集意见，修改设计方案。 </a:t>
            </a:r>
            <a:endParaRPr lang="zh-CN" altLang="en-US" sz="1200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z="1200" smtClean="0"/>
              <a:t>有条件可模拟系统方案的实施。 </a:t>
            </a:r>
            <a:endParaRPr lang="zh-CN" altLang="en-US" sz="1200" smtClean="0"/>
          </a:p>
          <a:p>
            <a:pPr lvl="2"/>
            <a:endParaRPr lang="zh-CN" altLang="en-US" sz="100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三、控制系统设计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14"/>
          <p:cNvSpPr>
            <a:spLocks noGrp="1"/>
          </p:cNvSpPr>
          <p:nvPr>
            <p:ph sz="half" idx="2"/>
          </p:nvPr>
        </p:nvSpPr>
        <p:spPr>
          <a:xfrm>
            <a:off x="357158" y="1285866"/>
            <a:ext cx="3857652" cy="3571900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mtClean="0"/>
              <a:t>编写设计说明书 </a:t>
            </a:r>
            <a:endParaRPr lang="zh-CN" altLang="en-US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mtClean="0"/>
              <a:t>对设计项目进行简要的定性分析。 </a:t>
            </a:r>
            <a:endParaRPr lang="zh-CN" altLang="en-US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mtClean="0"/>
              <a:t>阐明重点考虑的因素及它们之间的关系。 </a:t>
            </a:r>
            <a:endParaRPr lang="zh-CN" altLang="en-US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mtClean="0"/>
              <a:t>列出费用预算。 </a:t>
            </a:r>
            <a:endParaRPr lang="zh-CN" altLang="en-US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mtClean="0"/>
              <a:t>简要描述设计方案的实施效果。 </a:t>
            </a:r>
            <a:endParaRPr lang="zh-CN" altLang="en-US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mtClean="0"/>
              <a:t>附上设计图纸。 </a:t>
            </a:r>
            <a:endParaRPr lang="zh-CN" altLang="en-US" smtClean="0"/>
          </a:p>
          <a:p>
            <a:r>
              <a:rPr lang="zh-CN" altLang="en-US" smtClean="0"/>
              <a:t>评价与小结 </a:t>
            </a:r>
            <a:endParaRPr lang="zh-CN" altLang="en-US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mtClean="0"/>
              <a:t>以班级为单位，分别对各小组的设计方案进行评价。</a:t>
            </a:r>
            <a:endParaRPr lang="en-US" altLang="zh-CN" smtClean="0"/>
          </a:p>
          <a:p>
            <a:pPr marL="685800" lvl="1" indent="-342900">
              <a:buFont typeface="+mj-lt"/>
              <a:buAutoNum type="arabicPeriod"/>
            </a:pPr>
            <a:r>
              <a:rPr lang="zh-CN" altLang="en-US" smtClean="0"/>
              <a:t>比较各小组的设计方案，分别列出各个方案的优点和不足。</a:t>
            </a:r>
            <a:endParaRPr lang="en-US" altLang="zh-CN" smtClean="0"/>
          </a:p>
          <a:p>
            <a:pPr lvl="1"/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3"/>
          </p:nvPr>
        </p:nvSpPr>
        <p:spPr>
          <a:xfrm>
            <a:off x="4643438" y="857238"/>
            <a:ext cx="4214842" cy="357190"/>
          </a:xfrm>
        </p:spPr>
        <p:txBody>
          <a:bodyPr>
            <a:normAutofit/>
          </a:bodyPr>
          <a:lstStyle/>
          <a:p>
            <a:pPr algn="ctr"/>
            <a:r>
              <a:rPr sz="1600" smtClean="0"/>
              <a:t>设计方案评价参考</a:t>
            </a:r>
            <a:endParaRPr sz="1600" smtClean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quarter" idx="4"/>
          </p:nvPr>
        </p:nvGraphicFramePr>
        <p:xfrm>
          <a:off x="4571998" y="1214428"/>
          <a:ext cx="4357720" cy="342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060"/>
                <a:gridCol w="753915"/>
                <a:gridCol w="753915"/>
                <a:gridCol w="753915"/>
                <a:gridCol w="753915"/>
              </a:tblGrid>
              <a:tr h="3389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smtClean="0"/>
                        <a:t>编号</a:t>
                      </a:r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smtClean="0"/>
                        <a:t>评价指标 </a:t>
                      </a:r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smtClean="0"/>
                        <a:t>小组自评 </a:t>
                      </a:r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smtClean="0"/>
                        <a:t>小组互评 </a:t>
                      </a:r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smtClean="0"/>
                        <a:t>老师评价</a:t>
                      </a:r>
                      <a:endParaRPr lang="zh-CN" altLang="en-US" sz="1100"/>
                    </a:p>
                  </a:txBody>
                  <a:tcPr anchor="ctr"/>
                </a:tc>
              </a:tr>
              <a:tr h="22378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smtClean="0"/>
                        <a:t>1 </a:t>
                      </a:r>
                      <a:r>
                        <a:rPr lang="zh-CN" altLang="en-US" sz="1100" smtClean="0"/>
                        <a:t>功能实现程度</a:t>
                      </a:r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</a:tr>
              <a:tr h="33897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smtClean="0"/>
                        <a:t>2 </a:t>
                      </a:r>
                      <a:r>
                        <a:rPr lang="zh-CN" altLang="en-US" sz="1100" smtClean="0"/>
                        <a:t>元素选择、配置的合理性</a:t>
                      </a:r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</a:tr>
              <a:tr h="22378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smtClean="0"/>
                        <a:t>3 </a:t>
                      </a:r>
                      <a:r>
                        <a:rPr lang="zh-CN" altLang="en-US" sz="1100" smtClean="0"/>
                        <a:t>安全性</a:t>
                      </a:r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</a:tr>
              <a:tr h="33897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smtClean="0"/>
                        <a:t>4 </a:t>
                      </a:r>
                      <a:r>
                        <a:rPr lang="zh-CN" altLang="en-US" sz="1100" smtClean="0"/>
                        <a:t>经济性、节能程度</a:t>
                      </a:r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</a:tr>
              <a:tr h="22378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smtClean="0"/>
                        <a:t>5 </a:t>
                      </a:r>
                      <a:r>
                        <a:rPr lang="zh-CN" altLang="en-US" sz="1100" smtClean="0"/>
                        <a:t>美观性</a:t>
                      </a:r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</a:tr>
              <a:tr h="33897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smtClean="0"/>
                        <a:t>6 </a:t>
                      </a:r>
                      <a:r>
                        <a:rPr lang="zh-CN" altLang="en-US" sz="1100" smtClean="0"/>
                        <a:t>设计特色（创意）</a:t>
                      </a:r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</a:tr>
              <a:tr h="33897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smtClean="0"/>
                        <a:t>7 </a:t>
                      </a:r>
                      <a:r>
                        <a:rPr lang="zh-CN" altLang="en-US" sz="1100" smtClean="0"/>
                        <a:t>设计图纸绘制水平</a:t>
                      </a:r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</a:tr>
              <a:tr h="33897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smtClean="0"/>
                        <a:t>8 </a:t>
                      </a:r>
                      <a:r>
                        <a:rPr lang="zh-CN" altLang="en-US" sz="1100" smtClean="0"/>
                        <a:t>设计说明书编写水平</a:t>
                      </a:r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</a:tr>
              <a:tr h="22378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smtClean="0"/>
                        <a:t>9 </a:t>
                      </a:r>
                      <a:r>
                        <a:rPr lang="zh-CN" altLang="en-US" sz="1100" smtClean="0"/>
                        <a:t>其他</a:t>
                      </a:r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/>
              <a:t>三、控制系统设计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习题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357158" y="1928808"/>
            <a:ext cx="3857652" cy="221457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zh-CN" altLang="en-US" sz="2000" smtClean="0"/>
              <a:t>将食物放入冰箱内</a:t>
            </a:r>
            <a:endParaRPr lang="en-US" altLang="zh-CN" sz="20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2000" smtClean="0"/>
              <a:t>打开冰箱门只查看内部情况</a:t>
            </a:r>
            <a:endParaRPr lang="en-US" altLang="zh-CN" sz="20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2000" smtClean="0"/>
              <a:t>房间供电电压不稳定</a:t>
            </a:r>
            <a:endParaRPr lang="en-US" altLang="zh-CN" sz="20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2000" smtClean="0"/>
              <a:t>将冰箱的温控旋钮调整到</a:t>
            </a:r>
            <a:r>
              <a:rPr lang="en-US" altLang="zh-CN" sz="2000" smtClean="0"/>
              <a:t>5</a:t>
            </a:r>
            <a:endParaRPr lang="zh-CN" altLang="en-US" sz="2000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43438" y="1928808"/>
            <a:ext cx="3943378" cy="264320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zh-CN" altLang="en-US" sz="2000" smtClean="0"/>
              <a:t>控制量</a:t>
            </a:r>
            <a:endParaRPr lang="en-US" altLang="zh-CN" sz="20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2000" smtClean="0"/>
              <a:t>输出量</a:t>
            </a:r>
            <a:endParaRPr lang="en-US" altLang="zh-CN" sz="2000" smtClean="0"/>
          </a:p>
          <a:p>
            <a:pPr marL="457200" indent="-457200">
              <a:buFont typeface="+mj-lt"/>
              <a:buAutoNum type="alphaUcPeriod"/>
            </a:pPr>
            <a:r>
              <a:rPr lang="zh-CN" altLang="en-US" sz="2000" smtClean="0"/>
              <a:t>干扰</a:t>
            </a:r>
            <a:endParaRPr lang="zh-CN" altLang="en-US" sz="2000" dirty="0"/>
          </a:p>
          <a:p>
            <a:pPr marL="457200" indent="-457200">
              <a:buFont typeface="+mj-lt"/>
              <a:buAutoNum type="alphaUcPeriod"/>
            </a:pPr>
            <a:r>
              <a:rPr lang="zh-CN" altLang="en-US" sz="2000" smtClean="0"/>
              <a:t>反馈</a:t>
            </a:r>
            <a:endParaRPr lang="zh-CN" altLang="en-US" sz="2000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4643438" y="857238"/>
            <a:ext cx="4214842" cy="1143008"/>
          </a:xfrm>
        </p:spPr>
        <p:txBody>
          <a:bodyPr>
            <a:normAutofit/>
          </a:bodyPr>
          <a:lstStyle/>
          <a:p>
            <a:r>
              <a:rPr lang="en-US" altLang="zh-CN" sz="2000"/>
              <a:t>2</a:t>
            </a:r>
            <a:r>
              <a:rPr sz="2000" smtClean="0"/>
              <a:t>．飞机飞行的时候，遇到气流产生颠簸，在控制系统中，这种气流属于（</a:t>
            </a:r>
            <a:r>
              <a:rPr lang="zh-CN" altLang="en-US" sz="2000" dirty="0"/>
              <a:t>　　）</a:t>
            </a:r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214842" cy="10715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/>
              <a:t>1</a:t>
            </a:r>
            <a:r>
              <a:rPr lang="zh-CN" altLang="en-US" sz="2000" smtClean="0"/>
              <a:t>．在电冰箱使用过程中，下列情况不属于干扰因素的是（</a:t>
            </a:r>
            <a:r>
              <a:rPr lang="zh-CN" altLang="en-US" sz="2000" dirty="0"/>
              <a:t>　　）</a:t>
            </a:r>
            <a:endParaRPr lang="zh-CN" altLang="en-US" sz="2000" dirty="0"/>
          </a:p>
        </p:txBody>
      </p:sp>
      <p:sp>
        <p:nvSpPr>
          <p:cNvPr id="11" name="文本占位符 11"/>
          <p:cNvSpPr txBox="1"/>
          <p:nvPr/>
        </p:nvSpPr>
        <p:spPr>
          <a:xfrm>
            <a:off x="2996944" y="1285866"/>
            <a:ext cx="432048" cy="368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占位符 11"/>
          <p:cNvSpPr txBox="1"/>
          <p:nvPr/>
        </p:nvSpPr>
        <p:spPr>
          <a:xfrm>
            <a:off x="5286380" y="1500180"/>
            <a:ext cx="432048" cy="3686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习题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>
          <a:xfrm>
            <a:off x="4643438" y="1428742"/>
            <a:ext cx="4214842" cy="2857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smtClean="0"/>
              <a:t>4</a:t>
            </a:r>
            <a:r>
              <a:rPr sz="2000" smtClean="0"/>
              <a:t>．交通法规禁止开车时拨打和接听手机。</a:t>
            </a:r>
            <a:endParaRPr lang="en-US" sz="2000" smtClean="0"/>
          </a:p>
          <a:p>
            <a:pPr>
              <a:lnSpc>
                <a:spcPct val="150000"/>
              </a:lnSpc>
            </a:pPr>
            <a:r>
              <a:rPr sz="2000" smtClean="0"/>
              <a:t>从控制系统的角度分析拨打和接听手机干扰了控制系统的哪个环节？为什么？</a:t>
            </a:r>
            <a:endParaRPr sz="2000" smtClean="0"/>
          </a:p>
          <a:p>
            <a:pPr>
              <a:lnSpc>
                <a:spcPct val="150000"/>
              </a:lnSpc>
            </a:pPr>
            <a:endParaRPr lang="zh-CN" altLang="en-US" sz="2000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1357304"/>
            <a:ext cx="4214842" cy="285752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altLang="zh-CN" sz="2000" smtClean="0"/>
              <a:t>3</a:t>
            </a:r>
            <a:r>
              <a:rPr lang="zh-CN" altLang="en-US" sz="2000" smtClean="0"/>
              <a:t>．人在骑自行车的过程中会受到路况、风力、噪声、刺眼的阳光、突发的事件等各种干扰，人如何能克服这些干扰？</a:t>
            </a:r>
            <a:endParaRPr lang="zh-CN" altLang="en-US" sz="2000" smtClean="0"/>
          </a:p>
          <a:p>
            <a:pPr>
              <a:lnSpc>
                <a:spcPct val="160000"/>
              </a:lnSpc>
            </a:pP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  <a:endParaRPr lang="zh-CN" altLang="en-US" dirty="0"/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idx="1"/>
          </p:nvPr>
        </p:nvGraphicFramePr>
        <p:xfrm>
          <a:off x="250825" y="933450"/>
          <a:ext cx="8713788" cy="372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</a:rPr>
              <a:t>谢谢</a:t>
            </a:r>
            <a:r>
              <a:rPr lang="en-US" altLang="zh-CN" dirty="0">
                <a:solidFill>
                  <a:schemeClr val="accent2"/>
                </a:solidFill>
              </a:rPr>
              <a:t>!</a:t>
            </a:r>
            <a:endParaRPr lang="zh-CN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教学内容</a:t>
            </a: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sz="half" idx="1"/>
          </p:nvPr>
        </p:nvGraphicFramePr>
        <p:xfrm>
          <a:off x="107504" y="1131590"/>
          <a:ext cx="4195763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4303267" y="1131590"/>
            <a:ext cx="4517205" cy="3600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学习目标</a:t>
            </a:r>
            <a:endParaRPr lang="zh-CN" altLang="en-US" sz="2000" dirty="0"/>
          </a:p>
          <a:p>
            <a:pPr lvl="1"/>
            <a:r>
              <a:rPr lang="zh-CN" altLang="en-US" sz="1700" dirty="0"/>
              <a:t>理解控制、控制系统的含义及其在生活和生产中的应用。 </a:t>
            </a:r>
            <a:endParaRPr lang="zh-CN" altLang="en-US" sz="1700" dirty="0"/>
          </a:p>
          <a:p>
            <a:pPr lvl="1"/>
            <a:r>
              <a:rPr lang="zh-CN" altLang="en-US" sz="1700" dirty="0"/>
              <a:t>了解手动控制、自动控制和智能控制的特点。 </a:t>
            </a:r>
            <a:endParaRPr lang="zh-CN" altLang="en-US" sz="1700" dirty="0"/>
          </a:p>
          <a:p>
            <a:pPr lvl="1"/>
            <a:r>
              <a:rPr lang="zh-CN" altLang="en-US" sz="1700" dirty="0"/>
              <a:t>熟悉简单开环控制、闭环控制的基本组成和工作过程，了解反馈的基本原理。 </a:t>
            </a:r>
            <a:endParaRPr lang="zh-CN" altLang="en-US" sz="1700" dirty="0"/>
          </a:p>
          <a:p>
            <a:pPr lvl="1"/>
            <a:r>
              <a:rPr lang="zh-CN" altLang="en-US" sz="1700" dirty="0"/>
              <a:t>理解控制系统中控制器、执行器和被控对象等的作用，能用框图对一个控制系统进行表达。 </a:t>
            </a:r>
            <a:endParaRPr lang="zh-CN" altLang="en-US" sz="1700" dirty="0"/>
          </a:p>
          <a:p>
            <a:pPr lvl="1"/>
            <a:r>
              <a:rPr lang="zh-CN" altLang="en-US" sz="1700" dirty="0"/>
              <a:t>能够分析简单的被控对象的基本特征，确定被控量、控制量。   </a:t>
            </a:r>
            <a:endParaRPr lang="zh-CN" altLang="en-US" sz="1700" dirty="0"/>
          </a:p>
          <a:p>
            <a:pPr lvl="1"/>
            <a:r>
              <a:rPr lang="zh-CN" altLang="en-US" sz="1700" dirty="0"/>
              <a:t>能进行简单的控制系统的设计，并制作一个简单的控制装置，能够对设计方案进行优化。 </a:t>
            </a:r>
            <a:endParaRPr lang="zh-CN" altLang="en-US" sz="1700" dirty="0"/>
          </a:p>
          <a:p>
            <a:pPr lvl="1"/>
            <a:r>
              <a:rPr lang="zh-CN" altLang="en-US" sz="1700" dirty="0"/>
              <a:t>了解简单的干扰现象及其对控制功能的影响，了解克服干扰的基本方法。</a:t>
            </a:r>
            <a:endParaRPr lang="en-US" altLang="zh-CN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6373942" cy="785818"/>
          </a:xfrm>
        </p:spPr>
        <p:txBody>
          <a:bodyPr>
            <a:normAutofit lnSpcReduction="10000"/>
          </a:bodyPr>
          <a:lstStyle/>
          <a:p>
            <a:r>
              <a:rPr lang="zh-CN" altLang="en-US" smtClean="0"/>
              <a:t>骑自行车的时候，除了输入量，还有哪些因素影响人对自行车速度的控制？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283968" y="1851670"/>
            <a:ext cx="4536504" cy="1008112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zh-CN" altLang="en-US" smtClean="0"/>
              <a:t>什么是干扰：使我们的控制偏离期望值，影响控制目标的达成因素。</a:t>
            </a:r>
            <a:endParaRPr lang="zh-CN" altLang="en-US"/>
          </a:p>
        </p:txBody>
      </p:sp>
      <p:sp>
        <p:nvSpPr>
          <p:cNvPr id="15" name="内容占位符 14"/>
          <p:cNvSpPr>
            <a:spLocks noGrp="1"/>
          </p:cNvSpPr>
          <p:nvPr>
            <p:ph sz="quarter" idx="4"/>
          </p:nvPr>
        </p:nvSpPr>
        <p:spPr>
          <a:xfrm>
            <a:off x="5004048" y="2859782"/>
            <a:ext cx="3672408" cy="1728192"/>
          </a:xfrm>
        </p:spPr>
        <p:txBody>
          <a:bodyPr>
            <a:noAutofit/>
          </a:bodyPr>
          <a:lstStyle/>
          <a:p>
            <a:r>
              <a:rPr lang="zh-CN" altLang="en-US" sz="1800" smtClean="0"/>
              <a:t>自行车如何克服这些干扰呢？</a:t>
            </a:r>
            <a:endParaRPr lang="en-US" altLang="zh-CN" sz="1800" smtClean="0"/>
          </a:p>
          <a:p>
            <a:r>
              <a:rPr lang="zh-CN" altLang="en-US" sz="1800" smtClean="0"/>
              <a:t>还有哪些干扰因素对控制系统造成影响的例子？如何克服这些干扰呢？</a:t>
            </a:r>
            <a:endParaRPr lang="zh-CN" altLang="en-US" sz="1800" smtClean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引入</a:t>
            </a:r>
            <a:endParaRPr lang="zh-CN" altLang="en-US" dirty="0"/>
          </a:p>
        </p:txBody>
      </p:sp>
      <p:sp>
        <p:nvSpPr>
          <p:cNvPr id="16" name="内容占位符 14"/>
          <p:cNvSpPr txBox="1"/>
          <p:nvPr/>
        </p:nvSpPr>
        <p:spPr>
          <a:xfrm>
            <a:off x="2267744" y="2067694"/>
            <a:ext cx="2232248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1600" b="1" smtClean="0"/>
              <a:t>下雨</a:t>
            </a:r>
            <a:endParaRPr lang="en-US" altLang="zh-CN" sz="1600" b="1" smtClean="0"/>
          </a:p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zh-CN" altLang="en-US" sz="1600" b="1" smtClean="0"/>
              <a:t>大风</a:t>
            </a:r>
            <a:endParaRPr kumimoji="0" lang="en-US" altLang="zh-CN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转弯</a:t>
            </a:r>
            <a:endParaRPr kumimoji="0" lang="en-US" altLang="zh-CN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路面凹凸不平</a:t>
            </a:r>
            <a:endParaRPr kumimoji="0" lang="en-US" altLang="zh-CN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上斜坡或者下斜坡</a:t>
            </a:r>
            <a:endParaRPr kumimoji="0" lang="en-US" altLang="zh-CN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 r="40092" b="22323"/>
          <a:stretch>
            <a:fillRect/>
          </a:stretch>
        </p:blipFill>
        <p:spPr bwMode="auto">
          <a:xfrm>
            <a:off x="743720" y="2240220"/>
            <a:ext cx="1209722" cy="194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2859782"/>
            <a:ext cx="700813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31590"/>
            <a:ext cx="700813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占位符 1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800" smtClean="0"/>
              <a:t>不考虑干扰的开环控制系统</a:t>
            </a:r>
            <a:endParaRPr lang="zh-CN" altLang="en-US" sz="180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3"/>
          </p:nvPr>
        </p:nvSpPr>
        <p:spPr>
          <a:xfrm>
            <a:off x="251520" y="2643758"/>
            <a:ext cx="4214842" cy="785818"/>
          </a:xfrm>
        </p:spPr>
        <p:txBody>
          <a:bodyPr>
            <a:normAutofit/>
          </a:bodyPr>
          <a:lstStyle/>
          <a:p>
            <a:r>
              <a:rPr lang="zh-CN" altLang="en-US" sz="1800" smtClean="0"/>
              <a:t>考虑干扰的开环控制系统</a:t>
            </a:r>
            <a:endParaRPr lang="zh-CN" altLang="en-US" sz="1800" smtClean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smtClean="0"/>
              <a:t>一、干扰对控制功能的影响</a:t>
            </a:r>
            <a:endParaRPr lang="zh-CN" altLang="en-US" dirty="0"/>
          </a:p>
        </p:txBody>
      </p:sp>
      <p:sp>
        <p:nvSpPr>
          <p:cNvPr id="21" name="文本占位符 15"/>
          <p:cNvSpPr txBox="1"/>
          <p:nvPr/>
        </p:nvSpPr>
        <p:spPr>
          <a:xfrm>
            <a:off x="467544" y="4443958"/>
            <a:ext cx="4752528" cy="5183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干扰影响被控量，会产生错误的控制动作。</a:t>
            </a:r>
            <a:endParaRPr kumimoji="0" lang="zh-CN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91680" y="1131590"/>
            <a:ext cx="6264696" cy="146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71750"/>
            <a:ext cx="6480720" cy="184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本占位符 1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800" smtClean="0"/>
              <a:t>不考虑干扰的闭环控制系统</a:t>
            </a:r>
            <a:endParaRPr lang="zh-CN" altLang="en-US" sz="180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3"/>
          </p:nvPr>
        </p:nvSpPr>
        <p:spPr>
          <a:xfrm>
            <a:off x="251520" y="2427734"/>
            <a:ext cx="4214842" cy="785818"/>
          </a:xfrm>
        </p:spPr>
        <p:txBody>
          <a:bodyPr>
            <a:normAutofit/>
          </a:bodyPr>
          <a:lstStyle/>
          <a:p>
            <a:r>
              <a:rPr lang="zh-CN" altLang="en-US" sz="1800" smtClean="0"/>
              <a:t>考虑干扰的闭环控制系统</a:t>
            </a:r>
            <a:endParaRPr lang="zh-CN" altLang="en-US" sz="1800" smtClean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smtClean="0"/>
              <a:t>一、干扰对控制功能的影响</a:t>
            </a:r>
            <a:endParaRPr lang="zh-CN" altLang="en-US" dirty="0"/>
          </a:p>
        </p:txBody>
      </p:sp>
      <p:sp>
        <p:nvSpPr>
          <p:cNvPr id="13" name="内容占位符 17"/>
          <p:cNvSpPr txBox="1"/>
          <p:nvPr/>
        </p:nvSpPr>
        <p:spPr>
          <a:xfrm>
            <a:off x="107504" y="4371950"/>
            <a:ext cx="8856984" cy="771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思考：开环控制系统和闭环控制系统中哪个受干扰的影响较小？为什么？</a:t>
            </a:r>
            <a:endParaRPr kumimoji="0" lang="en-US" altLang="zh-CN" sz="21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1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结论：反馈环节，有助于减少干扰对控制的影响。</a:t>
            </a:r>
            <a:endParaRPr kumimoji="0" lang="zh-CN" altLang="en-US" sz="21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rgbClr val="00B0F0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干扰对控制的影响：</a:t>
            </a:r>
            <a:endParaRPr lang="zh-CN" altLang="en-US"/>
          </a:p>
        </p:txBody>
      </p:sp>
      <p:sp>
        <p:nvSpPr>
          <p:cNvPr id="15" name="内容占位符 1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zh-CN" altLang="en-US" sz="1800" smtClean="0"/>
              <a:t>冰箱</a:t>
            </a:r>
            <a:endParaRPr lang="en-US" altLang="zh-CN" sz="1800" smtClean="0"/>
          </a:p>
          <a:p>
            <a:pPr lvl="1"/>
            <a:r>
              <a:rPr lang="zh-CN" altLang="en-US" sz="1600" smtClean="0"/>
              <a:t>控制目标是保持冰箱内的温度，开门会使其温度发生变化，造成干扰。</a:t>
            </a:r>
            <a:endParaRPr lang="en-US" altLang="zh-CN" sz="1600" smtClean="0"/>
          </a:p>
          <a:p>
            <a:r>
              <a:rPr lang="zh-CN" altLang="en-US" sz="1800" smtClean="0"/>
              <a:t>射箭</a:t>
            </a:r>
            <a:endParaRPr lang="en-US" altLang="zh-CN" sz="1800" smtClean="0"/>
          </a:p>
          <a:p>
            <a:pPr lvl="1"/>
            <a:r>
              <a:rPr lang="zh-CN" altLang="en-US" sz="1600" smtClean="0"/>
              <a:t>在射箭的过程中会遇到风，影响飞行，也是干扰。</a:t>
            </a:r>
            <a:endParaRPr lang="en-US" altLang="zh-CN" sz="1600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3"/>
          </p:nvPr>
        </p:nvSpPr>
        <p:spPr>
          <a:xfrm>
            <a:off x="4283968" y="1275606"/>
            <a:ext cx="4574312" cy="504056"/>
          </a:xfrm>
        </p:spPr>
        <p:txBody>
          <a:bodyPr>
            <a:normAutofit/>
          </a:bodyPr>
          <a:lstStyle/>
          <a:p>
            <a:r>
              <a:rPr lang="zh-CN" altLang="en-US" smtClean="0"/>
              <a:t>举例：干扰影响控制系统的例子</a:t>
            </a:r>
            <a:endParaRPr lang="zh-CN" altLang="en-US"/>
          </a:p>
        </p:txBody>
      </p:sp>
      <p:sp>
        <p:nvSpPr>
          <p:cNvPr id="18" name="内容占位符 17"/>
          <p:cNvSpPr>
            <a:spLocks noGrp="1"/>
          </p:cNvSpPr>
          <p:nvPr>
            <p:ph sz="quarter" idx="4"/>
          </p:nvPr>
        </p:nvSpPr>
        <p:spPr>
          <a:xfrm>
            <a:off x="4629150" y="2000246"/>
            <a:ext cx="3943378" cy="2643206"/>
          </a:xfrm>
        </p:spPr>
        <p:txBody>
          <a:bodyPr/>
          <a:lstStyle/>
          <a:p>
            <a:r>
              <a:rPr lang="zh-CN" altLang="en-US" smtClean="0"/>
              <a:t>空调</a:t>
            </a:r>
            <a:endParaRPr lang="en-US" altLang="zh-CN" smtClean="0"/>
          </a:p>
          <a:p>
            <a:r>
              <a:rPr lang="zh-CN" altLang="en-US" smtClean="0"/>
              <a:t>无人机飞行</a:t>
            </a:r>
            <a:endParaRPr lang="en-US" altLang="zh-CN" smtClean="0"/>
          </a:p>
          <a:p>
            <a:r>
              <a:rPr lang="zh-CN" altLang="en-US" smtClean="0"/>
              <a:t>太阳能发电板</a:t>
            </a:r>
            <a:endParaRPr lang="en-US" altLang="zh-CN" smtClean="0"/>
          </a:p>
          <a:p>
            <a:r>
              <a:rPr lang="zh-CN" altLang="en-US" smtClean="0"/>
              <a:t>安全监控摄像机</a:t>
            </a:r>
            <a:endParaRPr lang="en-US" altLang="zh-CN" smtClean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smtClean="0"/>
              <a:t>一、干扰对控制功能的影响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6229926" cy="785818"/>
          </a:xfrm>
        </p:spPr>
        <p:txBody>
          <a:bodyPr>
            <a:normAutofit/>
          </a:bodyPr>
          <a:lstStyle/>
          <a:p>
            <a:r>
              <a:rPr lang="zh-CN" altLang="en-US" smtClean="0"/>
              <a:t>思考：能不能利用干扰实现一些功能目标？</a:t>
            </a:r>
            <a:endParaRPr lang="zh-CN" altLang="en-US"/>
          </a:p>
        </p:txBody>
      </p:sp>
      <p:sp>
        <p:nvSpPr>
          <p:cNvPr id="18" name="内容占位符 1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smtClean="0"/>
              <a:t>战斗机用的干扰弹，干扰导弹确认目标。</a:t>
            </a:r>
            <a:endParaRPr lang="en-US" altLang="zh-CN" smtClean="0"/>
          </a:p>
          <a:p>
            <a:r>
              <a:rPr lang="zh-CN" altLang="en-US" smtClean="0"/>
              <a:t>飞机起飞时的风，逆风起飞。</a:t>
            </a:r>
            <a:endParaRPr lang="en-US" altLang="zh-CN" smtClean="0"/>
          </a:p>
          <a:p>
            <a:r>
              <a:rPr lang="zh-CN" altLang="en-US" smtClean="0"/>
              <a:t>考场安装手机信号屏蔽器。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smtClean="0"/>
              <a:t>一、干扰对控制功能的影响</a:t>
            </a: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9600" y="2128044"/>
            <a:ext cx="3352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8358246" cy="785818"/>
          </a:xfrm>
        </p:spPr>
        <p:txBody>
          <a:bodyPr>
            <a:normAutofit lnSpcReduction="10000"/>
          </a:bodyPr>
          <a:lstStyle/>
          <a:p>
            <a:r>
              <a:rPr lang="zh-CN" altLang="en-US" smtClean="0"/>
              <a:t>要保证控制系统的正常工作，就需要克服干扰，减少对控制的影响。如何克服干扰呢？</a:t>
            </a:r>
            <a:endParaRPr lang="en-US" altLang="zh-CN" smtClean="0"/>
          </a:p>
        </p:txBody>
      </p:sp>
      <p:sp>
        <p:nvSpPr>
          <p:cNvPr id="15" name="内容占位符 14"/>
          <p:cNvSpPr>
            <a:spLocks noGrp="1"/>
          </p:cNvSpPr>
          <p:nvPr>
            <p:ph sz="half" idx="2"/>
          </p:nvPr>
        </p:nvSpPr>
        <p:spPr>
          <a:xfrm>
            <a:off x="357158" y="2500312"/>
            <a:ext cx="2571768" cy="2140745"/>
          </a:xfrm>
        </p:spPr>
        <p:txBody>
          <a:bodyPr/>
          <a:lstStyle/>
          <a:p>
            <a:r>
              <a:rPr lang="zh-CN" altLang="en-US" smtClean="0"/>
              <a:t>路灯的控制，闭环减少干扰。</a:t>
            </a:r>
            <a:endParaRPr lang="en-US" altLang="zh-CN" smtClean="0"/>
          </a:p>
          <a:p>
            <a:r>
              <a:rPr lang="zh-CN" altLang="en-US" smtClean="0"/>
              <a:t>定时蔬菜灌溉系统改为土壤检测控制。</a:t>
            </a:r>
            <a:endParaRPr lang="en-US" altLang="zh-CN" smtClean="0"/>
          </a:p>
          <a:p>
            <a:endParaRPr lang="zh-CN" altLang="en-US"/>
          </a:p>
        </p:txBody>
      </p:sp>
      <p:sp>
        <p:nvSpPr>
          <p:cNvPr id="18" name="内容占位符 17"/>
          <p:cNvSpPr>
            <a:spLocks noGrp="1"/>
          </p:cNvSpPr>
          <p:nvPr>
            <p:ph sz="quarter" idx="4"/>
          </p:nvPr>
        </p:nvSpPr>
        <p:spPr>
          <a:xfrm>
            <a:off x="3214678" y="1785932"/>
            <a:ext cx="5357850" cy="2857520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mtClean="0"/>
              <a:t>开环控制系统的结构比较简单，适用于控制精度要求不高的场合。</a:t>
            </a:r>
            <a:endParaRPr lang="zh-CN" altLang="en-US" smtClean="0"/>
          </a:p>
          <a:p>
            <a:r>
              <a:rPr lang="zh-CN" altLang="en-US" smtClean="0"/>
              <a:t>闭环控制系统的优点是控制精度高，对干扰造成的输出量偏差可以进行控制修正。</a:t>
            </a:r>
            <a:endParaRPr lang="en-US" altLang="zh-CN" smtClean="0"/>
          </a:p>
          <a:p>
            <a:r>
              <a:rPr lang="zh-CN" altLang="en-US" smtClean="0"/>
              <a:t>与开环控制系统相比，闭环控制系统的设计比较麻烦，结构也相对复杂，构成控制系统的成本较高。</a:t>
            </a:r>
            <a:endParaRPr lang="zh-CN" altLang="en-US" smtClean="0"/>
          </a:p>
          <a:p>
            <a:r>
              <a:rPr lang="zh-CN" altLang="en-US" smtClean="0"/>
              <a:t>闭环控制系统用于要求高精度和高可靠性的场合，可以减少干扰的影响。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smtClean="0"/>
              <a:t>二、克服干扰的基本方法</a:t>
            </a:r>
            <a:endParaRPr lang="zh-CN" altLang="en-US" dirty="0"/>
          </a:p>
        </p:txBody>
      </p:sp>
      <p:sp>
        <p:nvSpPr>
          <p:cNvPr id="6" name="文本占位符 13"/>
          <p:cNvSpPr>
            <a:spLocks noGrp="1"/>
          </p:cNvSpPr>
          <p:nvPr>
            <p:ph type="body" idx="1"/>
          </p:nvPr>
        </p:nvSpPr>
        <p:spPr>
          <a:xfrm>
            <a:off x="285720" y="1857370"/>
            <a:ext cx="2928958" cy="357190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mtClean="0"/>
              <a:t>克服干扰：开环改为闭环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8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idx="1"/>
          </p:nvPr>
        </p:nvSpPr>
        <p:spPr>
          <a:xfrm>
            <a:off x="214282" y="857238"/>
            <a:ext cx="4645750" cy="785818"/>
          </a:xfrm>
        </p:spPr>
        <p:txBody>
          <a:bodyPr>
            <a:normAutofit/>
          </a:bodyPr>
          <a:lstStyle/>
          <a:p>
            <a:r>
              <a:rPr lang="zh-CN" altLang="en-US" smtClean="0"/>
              <a:t>可避免就避免，不可避免就减少</a:t>
            </a:r>
            <a:endParaRPr lang="zh-CN" altLang="en-US"/>
          </a:p>
        </p:txBody>
      </p:sp>
      <p:sp>
        <p:nvSpPr>
          <p:cNvPr id="15" name="内容占位符 1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mtClean="0"/>
              <a:t>可以避免的干扰</a:t>
            </a:r>
            <a:endParaRPr lang="en-US" altLang="zh-CN" smtClean="0"/>
          </a:p>
          <a:p>
            <a:pPr lvl="1"/>
            <a:r>
              <a:rPr lang="zh-CN" altLang="en-US" smtClean="0"/>
              <a:t>室内射箭</a:t>
            </a:r>
            <a:endParaRPr lang="en-US" altLang="zh-CN" smtClean="0"/>
          </a:p>
          <a:p>
            <a:pPr lvl="1"/>
            <a:r>
              <a:rPr lang="zh-CN" altLang="en-US" smtClean="0"/>
              <a:t>恒温化学反应</a:t>
            </a:r>
            <a:endParaRPr lang="en-US" altLang="zh-CN" smtClean="0"/>
          </a:p>
          <a:p>
            <a:r>
              <a:rPr lang="zh-CN" altLang="en-US" smtClean="0"/>
              <a:t>不可避免的干扰</a:t>
            </a:r>
            <a:endParaRPr lang="en-US" altLang="zh-CN" smtClean="0"/>
          </a:p>
          <a:p>
            <a:pPr lvl="1"/>
            <a:r>
              <a:rPr lang="zh-CN" altLang="en-US" smtClean="0"/>
              <a:t>电冰箱设置独立空间</a:t>
            </a:r>
            <a:endParaRPr lang="en-US" altLang="zh-CN" smtClean="0"/>
          </a:p>
          <a:p>
            <a:pPr lvl="1"/>
            <a:r>
              <a:rPr lang="zh-CN" altLang="en-US" smtClean="0"/>
              <a:t>风对飞机、导弹飞行的干扰</a:t>
            </a:r>
            <a:endParaRPr lang="en-US" altLang="zh-CN" smtClean="0"/>
          </a:p>
          <a:p>
            <a:pPr lvl="1"/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二、克服干扰的基本方法</a:t>
            </a:r>
            <a:endParaRPr lang="zh-CN" alt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429124" y="1857370"/>
            <a:ext cx="23241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占位符 13"/>
          <p:cNvSpPr>
            <a:spLocks noGrp="1"/>
          </p:cNvSpPr>
          <p:nvPr>
            <p:ph type="body" idx="1"/>
          </p:nvPr>
        </p:nvSpPr>
        <p:spPr>
          <a:xfrm>
            <a:off x="7215206" y="1785932"/>
            <a:ext cx="1500198" cy="2571768"/>
          </a:xfrm>
        </p:spPr>
        <p:txBody>
          <a:bodyPr>
            <a:normAutofit/>
          </a:bodyPr>
          <a:lstStyle/>
          <a:p>
            <a:r>
              <a:rPr lang="zh-CN" altLang="en-US" sz="1800" smtClean="0"/>
              <a:t>确认干扰来源于人还是环境的影响。</a:t>
            </a:r>
            <a:endParaRPr lang="en-US" altLang="zh-CN" sz="1800" smtClean="0"/>
          </a:p>
          <a:p>
            <a:endParaRPr lang="en-US" altLang="zh-CN" sz="1800" smtClean="0"/>
          </a:p>
          <a:p>
            <a:r>
              <a:rPr lang="zh-CN" altLang="en-US" sz="1800" smtClean="0"/>
              <a:t>确认是单个干扰因素还是多个干扰因素。</a:t>
            </a: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0" grpId="0" build="p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丝状</Template>
  <TotalTime>0</TotalTime>
  <Words>1844</Words>
  <Application>WPS 演示</Application>
  <PresentationFormat>全屏显示(16:9)</PresentationFormat>
  <Paragraphs>207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黑体</vt:lpstr>
      <vt:lpstr>Wingdings 2</vt:lpstr>
      <vt:lpstr>微软雅黑</vt:lpstr>
      <vt:lpstr>Arial Unicode MS</vt:lpstr>
      <vt:lpstr>等线 Light</vt:lpstr>
      <vt:lpstr>等线</vt:lpstr>
      <vt:lpstr>Calibri</vt:lpstr>
      <vt:lpstr>HDOfficeLightV0</vt:lpstr>
      <vt:lpstr>自定义设计方案</vt:lpstr>
      <vt:lpstr>第四章 控制及其设计</vt:lpstr>
      <vt:lpstr>教学内容</vt:lpstr>
      <vt:lpstr>引入</vt:lpstr>
      <vt:lpstr>一、干扰对控制功能的影响</vt:lpstr>
      <vt:lpstr>一、干扰对控制功能的影响</vt:lpstr>
      <vt:lpstr>一、干扰对控制功能的影响</vt:lpstr>
      <vt:lpstr>一、干扰对控制功能的影响</vt:lpstr>
      <vt:lpstr>二、克服干扰的基本方法</vt:lpstr>
      <vt:lpstr>二、克服干扰的基本方法</vt:lpstr>
      <vt:lpstr>三、控制系统设计</vt:lpstr>
      <vt:lpstr>三、控制系统设计</vt:lpstr>
      <vt:lpstr>习题</vt:lpstr>
      <vt:lpstr>习题</vt:lpstr>
      <vt:lpstr>总结</vt:lpstr>
      <vt:lpstr>谢谢!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362</cp:revision>
  <cp:lastPrinted>2023-11-22T00:42:00Z</cp:lastPrinted>
  <dcterms:created xsi:type="dcterms:W3CDTF">2025-03-27T07:07:00Z</dcterms:created>
  <dcterms:modified xsi:type="dcterms:W3CDTF">2025-03-27T07:08:18Z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440FC5D6A6FC49358C363A81ED96C8A7</vt:lpwstr>
  </property>
  <property fmtid="{D5CDD505-2E9C-101B-9397-08002B2CF9AE}" pid="3" name="KSOProductBuildVer">
    <vt:lpwstr>2052-11.8.2.12094</vt:lpwstr>
  </property>
</Properties>
</file>